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7" r:id="rId1"/>
  </p:sldMasterIdLst>
  <p:notesMasterIdLst>
    <p:notesMasterId r:id="rId18"/>
  </p:notesMasterIdLst>
  <p:sldIdLst>
    <p:sldId id="256" r:id="rId2"/>
    <p:sldId id="317" r:id="rId3"/>
    <p:sldId id="318" r:id="rId4"/>
    <p:sldId id="321" r:id="rId5"/>
    <p:sldId id="322" r:id="rId6"/>
    <p:sldId id="297" r:id="rId7"/>
    <p:sldId id="324" r:id="rId8"/>
    <p:sldId id="326" r:id="rId9"/>
    <p:sldId id="343" r:id="rId10"/>
    <p:sldId id="337" r:id="rId11"/>
    <p:sldId id="334" r:id="rId12"/>
    <p:sldId id="329" r:id="rId13"/>
    <p:sldId id="352" r:id="rId14"/>
    <p:sldId id="346" r:id="rId15"/>
    <p:sldId id="353" r:id="rId16"/>
    <p:sldId id="319" r:id="rId17"/>
  </p:sldIdLst>
  <p:sldSz cx="9144000" cy="5143500" type="screen16x9"/>
  <p:notesSz cx="6858000" cy="9144000"/>
  <p:embeddedFontLst>
    <p:embeddedFont>
      <p:font typeface="Palatino Linotype" panose="02040502050505030304" pitchFamily="18" charset="0"/>
      <p:regular r:id="rId19"/>
      <p:bold r:id="rId20"/>
      <p:italic r:id="rId21"/>
      <p:boldItalic r:id="rId22"/>
    </p:embeddedFont>
    <p:embeddedFont>
      <p:font typeface="Poppins" panose="020B0604020202020204" charset="0"/>
      <p:regular r:id="rId23"/>
      <p:bold r:id="rId24"/>
      <p:italic r:id="rId25"/>
      <p:boldItalic r:id="rId26"/>
    </p:embeddedFont>
    <p:embeddedFont>
      <p:font typeface="Poppins Bold" panose="020B0604020202020204" charset="0"/>
      <p:bold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Poppins Light" panose="020B0604020202020204" charset="0"/>
      <p:regular r:id="rId32"/>
      <p:bold r:id="rId33"/>
      <p:italic r:id="rId34"/>
      <p:boldItalic r:id="rId35"/>
    </p:embeddedFont>
    <p:embeddedFont>
      <p:font typeface="Poppins SemiBold" panose="020B060402020202020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A30753FA-2E78-4BF7-A1FD-6213EE7D59E5}">
          <p14:sldIdLst>
            <p14:sldId id="256"/>
            <p14:sldId id="317"/>
            <p14:sldId id="318"/>
            <p14:sldId id="321"/>
            <p14:sldId id="322"/>
            <p14:sldId id="297"/>
            <p14:sldId id="324"/>
            <p14:sldId id="326"/>
            <p14:sldId id="343"/>
            <p14:sldId id="337"/>
            <p14:sldId id="334"/>
            <p14:sldId id="329"/>
            <p14:sldId id="352"/>
            <p14:sldId id="346"/>
          </p14:sldIdLst>
        </p14:section>
        <p14:section name="Untitled Section" id="{12DA1285-5F07-439A-8398-3815607EDFAF}">
          <p14:sldIdLst>
            <p14:sldId id="353"/>
            <p14:sldId id="31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66">
          <p15:clr>
            <a:srgbClr val="9AA0A6"/>
          </p15:clr>
        </p15:guide>
        <p15:guide id="2" pos="455">
          <p15:clr>
            <a:srgbClr val="9AA0A6"/>
          </p15:clr>
        </p15:guide>
        <p15:guide id="3" pos="5305">
          <p15:clr>
            <a:srgbClr val="9AA0A6"/>
          </p15:clr>
        </p15:guide>
        <p15:guide id="4" orient="horz" pos="17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4D53"/>
    <a:srgbClr val="6A75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50622DD-9BDB-4DBE-9E07-2264C74AED22}">
  <a:tblStyle styleId="{950622DD-9BDB-4DBE-9E07-2264C74AED2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54" autoAdjust="0"/>
    <p:restoredTop sz="94660"/>
  </p:normalViewPr>
  <p:slideViewPr>
    <p:cSldViewPr snapToGrid="0">
      <p:cViewPr varScale="1">
        <p:scale>
          <a:sx n="91" d="100"/>
          <a:sy n="91" d="100"/>
        </p:scale>
        <p:origin x="612" y="66"/>
      </p:cViewPr>
      <p:guideLst>
        <p:guide orient="horz" pos="466"/>
        <p:guide pos="455"/>
        <p:guide pos="5305"/>
        <p:guide orient="horz" pos="1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7862500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5" name="Google Shape;114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6" name="Google Shape;114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26054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1" name="Google Shape;11421;ga5475f15f3_2_39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2" name="Google Shape;11422;ga5475f15f3_2_39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1829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1" name="Google Shape;11421;ga5475f15f3_2_39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2" name="Google Shape;11422;ga5475f15f3_2_39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94315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1" name="Google Shape;11421;ga5475f15f3_2_39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2" name="Google Shape;11422;ga5475f15f3_2_39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6931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49" name="Google Shape;24349;ga5475f15f3_2_129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50" name="Google Shape;24350;ga5475f15f3_2_129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65348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49" name="Google Shape;24349;ga5475f15f3_2_129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50" name="Google Shape;24350;ga5475f15f3_2_129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8430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49" name="Google Shape;24349;ga5475f15f3_2_129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50" name="Google Shape;24350;ga5475f15f3_2_129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03092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4" name="Google Shape;11494;gbfa63c2aac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95" name="Google Shape;11495;gbfa63c2aac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5454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49" name="Google Shape;24349;ga5475f15f3_2_129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50" name="Google Shape;24350;ga5475f15f3_2_129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37575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1" name="Google Shape;11421;ga5475f15f3_2_39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2" name="Google Shape;11422;ga5475f15f3_2_39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10149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6" name="Google Shape;20616;g9f4e9fce8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17" name="Google Shape;20617;g9f4e9fce8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95737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49" name="Google Shape;24349;ga5475f15f3_2_129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50" name="Google Shape;24350;ga5475f15f3_2_129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02580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49" name="Google Shape;24349;ga5475f15f3_2_129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50" name="Google Shape;24350;ga5475f15f3_2_129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41890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1" name="Google Shape;11421;ga5475f15f3_2_39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2" name="Google Shape;11422;ga5475f15f3_2_39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7836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6531844" y="-140930"/>
            <a:ext cx="1685899" cy="982051"/>
          </a:xfrm>
          <a:custGeom>
            <a:avLst/>
            <a:gdLst/>
            <a:ahLst/>
            <a:cxnLst/>
            <a:rect l="l" t="t" r="r" b="b"/>
            <a:pathLst>
              <a:path w="40306" h="23480" extrusionOk="0">
                <a:moveTo>
                  <a:pt x="39942" y="0"/>
                </a:moveTo>
                <a:lnTo>
                  <a:pt x="26630" y="23061"/>
                </a:lnTo>
                <a:lnTo>
                  <a:pt x="1" y="23061"/>
                </a:lnTo>
                <a:lnTo>
                  <a:pt x="210" y="23479"/>
                </a:lnTo>
                <a:lnTo>
                  <a:pt x="26871" y="23479"/>
                </a:lnTo>
                <a:lnTo>
                  <a:pt x="40306" y="209"/>
                </a:lnTo>
                <a:lnTo>
                  <a:pt x="39942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6027125" y="-1061650"/>
            <a:ext cx="2075899" cy="1797680"/>
          </a:xfrm>
          <a:custGeom>
            <a:avLst/>
            <a:gdLst/>
            <a:ahLst/>
            <a:cxnLst/>
            <a:rect l="l" t="t" r="r" b="b"/>
            <a:pathLst>
              <a:path w="49630" h="42981" extrusionOk="0">
                <a:moveTo>
                  <a:pt x="12407" y="0"/>
                </a:moveTo>
                <a:lnTo>
                  <a:pt x="0" y="21490"/>
                </a:lnTo>
                <a:lnTo>
                  <a:pt x="12407" y="42980"/>
                </a:lnTo>
                <a:lnTo>
                  <a:pt x="37222" y="42980"/>
                </a:lnTo>
                <a:lnTo>
                  <a:pt x="49629" y="21490"/>
                </a:lnTo>
                <a:lnTo>
                  <a:pt x="372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5954876" y="961438"/>
            <a:ext cx="2002360" cy="28725"/>
            <a:chOff x="6505625" y="2212725"/>
            <a:chExt cx="876575" cy="12575"/>
          </a:xfrm>
        </p:grpSpPr>
        <p:sp>
          <p:nvSpPr>
            <p:cNvPr id="12" name="Google Shape;12;p2"/>
            <p:cNvSpPr/>
            <p:nvPr/>
          </p:nvSpPr>
          <p:spPr>
            <a:xfrm>
              <a:off x="7132475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054100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975775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897400" y="22127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36755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7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289175" y="22127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0"/>
                  </a:moveTo>
                  <a:cubicBezTo>
                    <a:pt x="125" y="0"/>
                    <a:pt x="2" y="100"/>
                    <a:pt x="2" y="251"/>
                  </a:cubicBezTo>
                  <a:cubicBezTo>
                    <a:pt x="0" y="389"/>
                    <a:pt x="114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210800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5" y="0"/>
                  </a:moveTo>
                  <a:cubicBezTo>
                    <a:pt x="126" y="0"/>
                    <a:pt x="2" y="100"/>
                    <a:pt x="2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9" y="23"/>
                    <a:pt x="316" y="0"/>
                    <a:pt x="25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8190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5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30" y="74"/>
                  </a:cubicBezTo>
                  <a:cubicBezTo>
                    <a:pt x="379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74070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6623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30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58400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5056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2"/>
          <p:cNvSpPr/>
          <p:nvPr/>
        </p:nvSpPr>
        <p:spPr>
          <a:xfrm>
            <a:off x="8240751" y="532575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278216" y="969619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8528581" y="1695921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8134532" y="135012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" name="Google Shape;28;p2"/>
          <p:cNvGrpSpPr/>
          <p:nvPr/>
        </p:nvGrpSpPr>
        <p:grpSpPr>
          <a:xfrm>
            <a:off x="7488698" y="1836772"/>
            <a:ext cx="274836" cy="1611920"/>
            <a:chOff x="4769975" y="2151700"/>
            <a:chExt cx="149100" cy="874475"/>
          </a:xfrm>
        </p:grpSpPr>
        <p:sp>
          <p:nvSpPr>
            <p:cNvPr id="29" name="Google Shape;29;p2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2"/>
          <p:cNvSpPr/>
          <p:nvPr/>
        </p:nvSpPr>
        <p:spPr>
          <a:xfrm>
            <a:off x="7873200" y="2434527"/>
            <a:ext cx="2057538" cy="2057538"/>
          </a:xfrm>
          <a:custGeom>
            <a:avLst/>
            <a:gdLst/>
            <a:ahLst/>
            <a:cxnLst/>
            <a:rect l="l" t="t" r="r" b="b"/>
            <a:pathLst>
              <a:path w="44649" h="44649" extrusionOk="0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2"/>
          <p:cNvSpPr/>
          <p:nvPr/>
        </p:nvSpPr>
        <p:spPr>
          <a:xfrm>
            <a:off x="8272456" y="2400472"/>
            <a:ext cx="1692334" cy="2105233"/>
          </a:xfrm>
          <a:custGeom>
            <a:avLst/>
            <a:gdLst/>
            <a:ahLst/>
            <a:cxnLst/>
            <a:rect l="l" t="t" r="r" b="b"/>
            <a:pathLst>
              <a:path w="36724" h="45684" extrusionOk="0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2"/>
          <p:cNvSpPr/>
          <p:nvPr/>
        </p:nvSpPr>
        <p:spPr>
          <a:xfrm>
            <a:off x="8176927" y="2738255"/>
            <a:ext cx="1450078" cy="1450078"/>
          </a:xfrm>
          <a:custGeom>
            <a:avLst/>
            <a:gdLst/>
            <a:ahLst/>
            <a:cxnLst/>
            <a:rect l="l" t="t" r="r" b="b"/>
            <a:pathLst>
              <a:path w="31467" h="31467" extrusionOk="0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65;p2"/>
          <p:cNvGrpSpPr/>
          <p:nvPr/>
        </p:nvGrpSpPr>
        <p:grpSpPr>
          <a:xfrm>
            <a:off x="8252330" y="2815089"/>
            <a:ext cx="1299260" cy="1296418"/>
            <a:chOff x="6378300" y="2596400"/>
            <a:chExt cx="754375" cy="752725"/>
          </a:xfrm>
        </p:grpSpPr>
        <p:sp>
          <p:nvSpPr>
            <p:cNvPr id="66" name="Google Shape;66;p2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" name="Google Shape;248;p2"/>
          <p:cNvGrpSpPr/>
          <p:nvPr/>
        </p:nvGrpSpPr>
        <p:grpSpPr>
          <a:xfrm>
            <a:off x="6513030" y="4379548"/>
            <a:ext cx="1136960" cy="1115243"/>
            <a:chOff x="5930025" y="3771375"/>
            <a:chExt cx="668800" cy="656025"/>
          </a:xfrm>
        </p:grpSpPr>
        <p:sp>
          <p:nvSpPr>
            <p:cNvPr id="249" name="Google Shape;249;p2"/>
            <p:cNvSpPr/>
            <p:nvPr/>
          </p:nvSpPr>
          <p:spPr>
            <a:xfrm>
              <a:off x="60466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6067350" y="433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60933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1166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1399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60650" y="433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1866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620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2332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62566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27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630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323950" y="433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634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37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39660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641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44325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64665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602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0466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067350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609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61166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1399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160650" y="431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61866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6067350" y="43517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60933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61166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61399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61606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61866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620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62332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62566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627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630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63239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634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637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639660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641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644325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620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62332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62566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627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630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6323950" y="431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634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637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639660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641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44325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64665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6487275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5999975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602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60466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6067350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609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61166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61399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61606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61866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620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62332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62566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627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630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63239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634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637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639660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641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644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64665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6487275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651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5999975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602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60466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6067350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609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61166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61399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61606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61866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620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62332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2566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627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630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63239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34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637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639660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41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644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64665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6487275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651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597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5999975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602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604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067350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09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1166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1399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1606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1866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20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2332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62566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627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630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63239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634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637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639660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641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644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64665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6487275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651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597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5999975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602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604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6067350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609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61166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61399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61606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61866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620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62332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62566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627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630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63239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634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637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639660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641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644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64665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6487275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651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595332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597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599997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602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604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6067350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609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61166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61399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61606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61866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620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62332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62566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627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630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63239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634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637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63966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641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644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64665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6487275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651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595332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597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599997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602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604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6067350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609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61166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61399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61606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61866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620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62332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62566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627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630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63239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634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637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63966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641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644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64665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6487275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651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595332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597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599997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602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604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6067350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609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61166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61399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61606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61866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620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62332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62566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627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630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63239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634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637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63966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641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644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64665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6487275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651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595332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597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59300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599997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602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604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6067350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609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61166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61399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61606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61866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620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62332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62566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627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630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63239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634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637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63966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641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644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64665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64872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651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59300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595332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597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599997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602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604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6067350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609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61166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61399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61606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61866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620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62332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62566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627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630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63239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634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637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63966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641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644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64665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64872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651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59300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595332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597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599997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602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604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6067350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609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61166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61399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61606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61866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620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62332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62566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627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630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63239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634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637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63966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641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644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64665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64872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651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59300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595332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597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599997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602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604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6067350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609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61166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61399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61606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61866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620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62332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62566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627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630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63239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634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637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63966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641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644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64665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64872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651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59300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595332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597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599997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602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604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6067350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609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61166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61399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6160650" y="407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61866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620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62332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62566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627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630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6323950" y="40715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634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637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63966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641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644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64665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6487275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651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59300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595332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597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599997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602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604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6067350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609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61166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61399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61606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61866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620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62332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62566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627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630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63239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634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637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63966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641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644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64665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6487275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651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595332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597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59300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599997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602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604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6067350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609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61166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61399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61606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61866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620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62332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62566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627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630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63239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634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637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63966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641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644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64665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64872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651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595332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597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599997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602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604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6067350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609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61166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61399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61606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61866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620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62332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62566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627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630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63239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634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637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63966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641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644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64665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6487275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651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595332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597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599997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602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604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6067350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609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61166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61399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61606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61866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620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62332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62566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627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630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63239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634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637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63966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641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644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64665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6487275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651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595332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597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599997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602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604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6067350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609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61166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61399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61606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61866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620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62332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62566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627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630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63239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634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637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63966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641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644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64665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6487275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651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597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5999975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602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604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6067350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609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61166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61399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61606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61866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620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62332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62566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627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630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63239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634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637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639660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641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644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64665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6487275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651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597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5999975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602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604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6067350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609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61166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61399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61606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61866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620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62332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62566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627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630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63239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634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637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639660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641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644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64665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6487275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651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5999975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602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60466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6067350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609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61166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61399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61606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61866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620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62332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62566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627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630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63239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634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637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639660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641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644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64665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6487275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651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5999975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602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60466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6067350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609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61166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61399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61606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61866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620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62332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62566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627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630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63239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634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637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639660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641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644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64665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6487275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651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602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60466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6067350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609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61166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61399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61606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61866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620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62332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62566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627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630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63239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634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637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639660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641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644325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64665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6487275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60466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6067350" y="38514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60933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61166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61399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61606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61866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620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62332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62566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627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630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63239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634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637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639660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641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644325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64665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6067350" y="38314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60933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61166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61399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61606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61866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620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62332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62566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627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630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63239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634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637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639660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641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644325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60933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61166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61399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61606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61866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620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62332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62566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627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630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63239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634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637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6396600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641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61399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61606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618662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620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62332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62566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627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630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63239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63499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637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618662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620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623327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625660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"/>
            <p:cNvSpPr/>
            <p:nvPr/>
          </p:nvSpPr>
          <p:spPr>
            <a:xfrm>
              <a:off x="627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"/>
            <p:cNvSpPr/>
            <p:nvPr/>
          </p:nvSpPr>
          <p:spPr>
            <a:xfrm>
              <a:off x="63032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6323950" y="37713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61399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61606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618662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620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62332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62566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627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630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63239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63499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637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60933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61166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61399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61606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61866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618662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620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623327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625660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627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63032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6323950" y="441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620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62332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62566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627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630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63239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634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637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6396600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641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65365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65365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65365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65599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65365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65599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65365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65599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65365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65599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65805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65365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65599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65805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65365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65599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65805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65365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65599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65805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65365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65599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6580575" y="40715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65365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65599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6580600" y="4051525"/>
              <a:ext cx="18225" cy="15650"/>
            </a:xfrm>
            <a:custGeom>
              <a:avLst/>
              <a:gdLst/>
              <a:ahLst/>
              <a:cxnLst/>
              <a:rect l="l" t="t" r="r" b="b"/>
              <a:pathLst>
                <a:path w="729" h="626" extrusionOk="0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65365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65599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65805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65365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65599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65365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65599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65365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65599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65365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65365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2"/>
          <p:cNvGrpSpPr/>
          <p:nvPr/>
        </p:nvGrpSpPr>
        <p:grpSpPr>
          <a:xfrm>
            <a:off x="3490929" y="4281490"/>
            <a:ext cx="1490178" cy="21378"/>
            <a:chOff x="2940000" y="3484425"/>
            <a:chExt cx="876575" cy="12575"/>
          </a:xfrm>
        </p:grpSpPr>
        <p:sp>
          <p:nvSpPr>
            <p:cNvPr id="987" name="Google Shape;987;p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9" name="Google Shape;999;p2"/>
          <p:cNvSpPr/>
          <p:nvPr/>
        </p:nvSpPr>
        <p:spPr>
          <a:xfrm>
            <a:off x="4370697" y="4177725"/>
            <a:ext cx="3232040" cy="3232125"/>
          </a:xfrm>
          <a:custGeom>
            <a:avLst/>
            <a:gdLst/>
            <a:ahLst/>
            <a:cxnLst/>
            <a:rect l="l" t="t" r="r" b="b"/>
            <a:pathLst>
              <a:path w="76048" h="76050" extrusionOk="0">
                <a:moveTo>
                  <a:pt x="38024" y="210"/>
                </a:moveTo>
                <a:cubicBezTo>
                  <a:pt x="58874" y="210"/>
                  <a:pt x="75838" y="17174"/>
                  <a:pt x="75838" y="38024"/>
                </a:cubicBezTo>
                <a:cubicBezTo>
                  <a:pt x="75838" y="58876"/>
                  <a:pt x="58874" y="75840"/>
                  <a:pt x="38024" y="75840"/>
                </a:cubicBezTo>
                <a:cubicBezTo>
                  <a:pt x="17173" y="75840"/>
                  <a:pt x="209" y="58876"/>
                  <a:pt x="209" y="38024"/>
                </a:cubicBezTo>
                <a:cubicBezTo>
                  <a:pt x="209" y="17174"/>
                  <a:pt x="17173" y="210"/>
                  <a:pt x="38024" y="210"/>
                </a:cubicBezTo>
                <a:close/>
                <a:moveTo>
                  <a:pt x="38024" y="1"/>
                </a:moveTo>
                <a:cubicBezTo>
                  <a:pt x="17058" y="1"/>
                  <a:pt x="0" y="17059"/>
                  <a:pt x="0" y="38024"/>
                </a:cubicBezTo>
                <a:cubicBezTo>
                  <a:pt x="0" y="58992"/>
                  <a:pt x="17058" y="76049"/>
                  <a:pt x="38024" y="76049"/>
                </a:cubicBezTo>
                <a:cubicBezTo>
                  <a:pt x="58989" y="76049"/>
                  <a:pt x="76047" y="58992"/>
                  <a:pt x="76047" y="38024"/>
                </a:cubicBezTo>
                <a:cubicBezTo>
                  <a:pt x="76047" y="17059"/>
                  <a:pt x="58989" y="1"/>
                  <a:pt x="38024" y="1"/>
                </a:cubicBez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2"/>
          <p:cNvSpPr/>
          <p:nvPr/>
        </p:nvSpPr>
        <p:spPr>
          <a:xfrm>
            <a:off x="3631386" y="4527363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1" name="Google Shape;1001;p2"/>
          <p:cNvGrpSpPr/>
          <p:nvPr/>
        </p:nvGrpSpPr>
        <p:grpSpPr>
          <a:xfrm>
            <a:off x="1448644" y="4527366"/>
            <a:ext cx="3123368" cy="3058236"/>
            <a:chOff x="236475" y="527300"/>
            <a:chExt cx="1124525" cy="1101075"/>
          </a:xfrm>
        </p:grpSpPr>
        <p:sp>
          <p:nvSpPr>
            <p:cNvPr id="1002" name="Google Shape;1002;p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6" name="Google Shape;1736;p2"/>
          <p:cNvSpPr/>
          <p:nvPr/>
        </p:nvSpPr>
        <p:spPr>
          <a:xfrm>
            <a:off x="134148" y="4324586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7" name="Google Shape;1737;p2"/>
          <p:cNvSpPr/>
          <p:nvPr/>
        </p:nvSpPr>
        <p:spPr>
          <a:xfrm>
            <a:off x="0" y="419083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8" name="Google Shape;1738;p2"/>
          <p:cNvSpPr/>
          <p:nvPr/>
        </p:nvSpPr>
        <p:spPr>
          <a:xfrm>
            <a:off x="652062" y="458928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9" name="Google Shape;1739;p2"/>
          <p:cNvSpPr/>
          <p:nvPr/>
        </p:nvSpPr>
        <p:spPr>
          <a:xfrm>
            <a:off x="-244675" y="1453189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0" name="Google Shape;1740;p2"/>
          <p:cNvSpPr/>
          <p:nvPr/>
        </p:nvSpPr>
        <p:spPr>
          <a:xfrm>
            <a:off x="678022" y="2230316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1" name="Google Shape;1741;p2"/>
          <p:cNvGrpSpPr/>
          <p:nvPr/>
        </p:nvGrpSpPr>
        <p:grpSpPr>
          <a:xfrm>
            <a:off x="635480" y="2997806"/>
            <a:ext cx="1019815" cy="944312"/>
            <a:chOff x="2113525" y="2880575"/>
            <a:chExt cx="609500" cy="564375"/>
          </a:xfrm>
        </p:grpSpPr>
        <p:sp>
          <p:nvSpPr>
            <p:cNvPr id="1742" name="Google Shape;1742;p2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6" name="Google Shape;1746;p2"/>
          <p:cNvGrpSpPr/>
          <p:nvPr/>
        </p:nvGrpSpPr>
        <p:grpSpPr>
          <a:xfrm>
            <a:off x="181799" y="1836767"/>
            <a:ext cx="349968" cy="2052568"/>
            <a:chOff x="1037125" y="2236325"/>
            <a:chExt cx="149100" cy="874475"/>
          </a:xfrm>
        </p:grpSpPr>
        <p:sp>
          <p:nvSpPr>
            <p:cNvPr id="1747" name="Google Shape;1747;p2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2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3" name="Google Shape;1783;p2"/>
          <p:cNvSpPr/>
          <p:nvPr/>
        </p:nvSpPr>
        <p:spPr>
          <a:xfrm>
            <a:off x="531775" y="-489552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4" name="Google Shape;1784;p2"/>
          <p:cNvSpPr/>
          <p:nvPr/>
        </p:nvSpPr>
        <p:spPr>
          <a:xfrm>
            <a:off x="796150" y="-506867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5" name="Google Shape;1785;p2"/>
          <p:cNvGrpSpPr/>
          <p:nvPr/>
        </p:nvGrpSpPr>
        <p:grpSpPr>
          <a:xfrm>
            <a:off x="858989" y="-149437"/>
            <a:ext cx="1236640" cy="1210852"/>
            <a:chOff x="236475" y="527300"/>
            <a:chExt cx="1124525" cy="1101075"/>
          </a:xfrm>
        </p:grpSpPr>
        <p:sp>
          <p:nvSpPr>
            <p:cNvPr id="1786" name="Google Shape;1786;p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0" name="Google Shape;2520;p2"/>
          <p:cNvSpPr/>
          <p:nvPr/>
        </p:nvSpPr>
        <p:spPr>
          <a:xfrm>
            <a:off x="2492561" y="-1061662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1" name="Google Shape;2521;p2"/>
          <p:cNvSpPr/>
          <p:nvPr/>
        </p:nvSpPr>
        <p:spPr>
          <a:xfrm>
            <a:off x="3796563" y="285639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2" name="Google Shape;2522;p2"/>
          <p:cNvSpPr/>
          <p:nvPr/>
        </p:nvSpPr>
        <p:spPr>
          <a:xfrm>
            <a:off x="5221247" y="223854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3" name="Google Shape;2523;p2"/>
          <p:cNvGrpSpPr/>
          <p:nvPr/>
        </p:nvGrpSpPr>
        <p:grpSpPr>
          <a:xfrm>
            <a:off x="1655304" y="1607140"/>
            <a:ext cx="1490178" cy="21378"/>
            <a:chOff x="2940000" y="3484425"/>
            <a:chExt cx="876575" cy="12575"/>
          </a:xfrm>
        </p:grpSpPr>
        <p:sp>
          <p:nvSpPr>
            <p:cNvPr id="2524" name="Google Shape;2524;p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6" name="Google Shape;2536;p2"/>
          <p:cNvSpPr/>
          <p:nvPr/>
        </p:nvSpPr>
        <p:spPr>
          <a:xfrm>
            <a:off x="8421482" y="4766695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7" name="Google Shape;2537;p2"/>
          <p:cNvSpPr txBox="1">
            <a:spLocks noGrp="1"/>
          </p:cNvSpPr>
          <p:nvPr>
            <p:ph type="ctrTitle"/>
          </p:nvPr>
        </p:nvSpPr>
        <p:spPr>
          <a:xfrm>
            <a:off x="2743201" y="1500680"/>
            <a:ext cx="3657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 b="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538" name="Google Shape;2538;p2"/>
          <p:cNvSpPr txBox="1">
            <a:spLocks noGrp="1"/>
          </p:cNvSpPr>
          <p:nvPr>
            <p:ph type="subTitle" idx="1"/>
          </p:nvPr>
        </p:nvSpPr>
        <p:spPr>
          <a:xfrm>
            <a:off x="1700775" y="3152292"/>
            <a:ext cx="5742900" cy="6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4" name="Google Shape;2544;p4"/>
          <p:cNvSpPr txBox="1">
            <a:spLocks noGrp="1"/>
          </p:cNvSpPr>
          <p:nvPr>
            <p:ph type="body" idx="1"/>
          </p:nvPr>
        </p:nvSpPr>
        <p:spPr>
          <a:xfrm>
            <a:off x="722375" y="1084525"/>
            <a:ext cx="7699200" cy="34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○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2921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■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2921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●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2921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○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2921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■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2921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●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2921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○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292100">
              <a:spcBef>
                <a:spcPts val="1600"/>
              </a:spcBef>
              <a:spcAft>
                <a:spcPts val="1600"/>
              </a:spcAft>
              <a:buSzPts val="1000"/>
              <a:buFont typeface="Poppins Light"/>
              <a:buChar char="■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2545" name="Google Shape;2545;p4"/>
          <p:cNvSpPr txBox="1">
            <a:spLocks noGrp="1"/>
          </p:cNvSpPr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5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20">
    <p:spTree>
      <p:nvGrpSpPr>
        <p:cNvPr id="1" name="Shape 3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2" name="Google Shape;3602;p14"/>
          <p:cNvSpPr txBox="1">
            <a:spLocks noGrp="1"/>
          </p:cNvSpPr>
          <p:nvPr>
            <p:ph type="title" hasCustomPrompt="1"/>
          </p:nvPr>
        </p:nvSpPr>
        <p:spPr>
          <a:xfrm>
            <a:off x="3365300" y="903890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603" name="Google Shape;3603;p14"/>
          <p:cNvSpPr txBox="1">
            <a:spLocks noGrp="1"/>
          </p:cNvSpPr>
          <p:nvPr>
            <p:ph type="title" idx="2" hasCustomPrompt="1"/>
          </p:nvPr>
        </p:nvSpPr>
        <p:spPr>
          <a:xfrm>
            <a:off x="3365300" y="1931365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604" name="Google Shape;3604;p14"/>
          <p:cNvSpPr txBox="1">
            <a:spLocks noGrp="1"/>
          </p:cNvSpPr>
          <p:nvPr>
            <p:ph type="title" idx="3" hasCustomPrompt="1"/>
          </p:nvPr>
        </p:nvSpPr>
        <p:spPr>
          <a:xfrm>
            <a:off x="3365300" y="2958840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605" name="Google Shape;3605;p14"/>
          <p:cNvSpPr txBox="1">
            <a:spLocks noGrp="1"/>
          </p:cNvSpPr>
          <p:nvPr>
            <p:ph type="title" idx="4"/>
          </p:nvPr>
        </p:nvSpPr>
        <p:spPr>
          <a:xfrm>
            <a:off x="4907350" y="572655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606" name="Google Shape;3606;p14"/>
          <p:cNvSpPr txBox="1">
            <a:spLocks noGrp="1"/>
          </p:cNvSpPr>
          <p:nvPr>
            <p:ph type="subTitle" idx="1"/>
          </p:nvPr>
        </p:nvSpPr>
        <p:spPr>
          <a:xfrm>
            <a:off x="4907575" y="934991"/>
            <a:ext cx="24138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7" name="Google Shape;3607;p14"/>
          <p:cNvSpPr txBox="1">
            <a:spLocks noGrp="1"/>
          </p:cNvSpPr>
          <p:nvPr>
            <p:ph type="title" idx="5"/>
          </p:nvPr>
        </p:nvSpPr>
        <p:spPr>
          <a:xfrm>
            <a:off x="4907350" y="1612055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608" name="Google Shape;3608;p14"/>
          <p:cNvSpPr txBox="1">
            <a:spLocks noGrp="1"/>
          </p:cNvSpPr>
          <p:nvPr>
            <p:ph type="subTitle" idx="6"/>
          </p:nvPr>
        </p:nvSpPr>
        <p:spPr>
          <a:xfrm>
            <a:off x="4907575" y="1974391"/>
            <a:ext cx="24138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9" name="Google Shape;3609;p14"/>
          <p:cNvSpPr txBox="1">
            <a:spLocks noGrp="1"/>
          </p:cNvSpPr>
          <p:nvPr>
            <p:ph type="title" idx="7"/>
          </p:nvPr>
        </p:nvSpPr>
        <p:spPr>
          <a:xfrm>
            <a:off x="4907350" y="2639530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610" name="Google Shape;3610;p14"/>
          <p:cNvSpPr txBox="1">
            <a:spLocks noGrp="1"/>
          </p:cNvSpPr>
          <p:nvPr>
            <p:ph type="subTitle" idx="8"/>
          </p:nvPr>
        </p:nvSpPr>
        <p:spPr>
          <a:xfrm>
            <a:off x="4907575" y="3001865"/>
            <a:ext cx="24138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11" name="Google Shape;3611;p14"/>
          <p:cNvSpPr txBox="1">
            <a:spLocks noGrp="1"/>
          </p:cNvSpPr>
          <p:nvPr>
            <p:ph type="title" idx="9" hasCustomPrompt="1"/>
          </p:nvPr>
        </p:nvSpPr>
        <p:spPr>
          <a:xfrm>
            <a:off x="3365300" y="3986315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612" name="Google Shape;3612;p14"/>
          <p:cNvSpPr txBox="1">
            <a:spLocks noGrp="1"/>
          </p:cNvSpPr>
          <p:nvPr>
            <p:ph type="title" idx="13"/>
          </p:nvPr>
        </p:nvSpPr>
        <p:spPr>
          <a:xfrm>
            <a:off x="4907350" y="3667005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613" name="Google Shape;3613;p14"/>
          <p:cNvSpPr txBox="1">
            <a:spLocks noGrp="1"/>
          </p:cNvSpPr>
          <p:nvPr>
            <p:ph type="subTitle" idx="14"/>
          </p:nvPr>
        </p:nvSpPr>
        <p:spPr>
          <a:xfrm>
            <a:off x="4907575" y="4029340"/>
            <a:ext cx="24138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4_1">
    <p:spTree>
      <p:nvGrpSpPr>
        <p:cNvPr id="1" name="Shape 6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5" name="Google Shape;6825;p35"/>
          <p:cNvSpPr/>
          <p:nvPr/>
        </p:nvSpPr>
        <p:spPr>
          <a:xfrm>
            <a:off x="0" y="1456075"/>
            <a:ext cx="8421600" cy="85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6" name="Google Shape;6826;p35"/>
          <p:cNvSpPr/>
          <p:nvPr/>
        </p:nvSpPr>
        <p:spPr>
          <a:xfrm>
            <a:off x="1064371" y="1750448"/>
            <a:ext cx="1296906" cy="1123223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7" name="Google Shape;6827;p35"/>
          <p:cNvSpPr txBox="1">
            <a:spLocks noGrp="1"/>
          </p:cNvSpPr>
          <p:nvPr>
            <p:ph type="title" hasCustomPrompt="1"/>
          </p:nvPr>
        </p:nvSpPr>
        <p:spPr>
          <a:xfrm>
            <a:off x="1064375" y="1969567"/>
            <a:ext cx="1296900" cy="69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Poppins SemiBold"/>
              <a:buNone/>
              <a:defRPr sz="3500" b="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28" name="Google Shape;6828;p35"/>
          <p:cNvSpPr/>
          <p:nvPr/>
        </p:nvSpPr>
        <p:spPr>
          <a:xfrm>
            <a:off x="3923546" y="1750448"/>
            <a:ext cx="1296906" cy="1123223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9" name="Google Shape;6829;p35"/>
          <p:cNvSpPr/>
          <p:nvPr/>
        </p:nvSpPr>
        <p:spPr>
          <a:xfrm>
            <a:off x="6782721" y="1750448"/>
            <a:ext cx="1296906" cy="1123223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0" name="Google Shape;6830;p35"/>
          <p:cNvSpPr/>
          <p:nvPr/>
        </p:nvSpPr>
        <p:spPr>
          <a:xfrm>
            <a:off x="4572000" y="4327724"/>
            <a:ext cx="4572000" cy="22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31" name="Google Shape;6831;p35"/>
          <p:cNvGrpSpPr/>
          <p:nvPr/>
        </p:nvGrpSpPr>
        <p:grpSpPr>
          <a:xfrm rot="5400000">
            <a:off x="5423312" y="3787766"/>
            <a:ext cx="349968" cy="2052568"/>
            <a:chOff x="1037125" y="2236325"/>
            <a:chExt cx="149100" cy="874475"/>
          </a:xfrm>
        </p:grpSpPr>
        <p:sp>
          <p:nvSpPr>
            <p:cNvPr id="6832" name="Google Shape;6832;p35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35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35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35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35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35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35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35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35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35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35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35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35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35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35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35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35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35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35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35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35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35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35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35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35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35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35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35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35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35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35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35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35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35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35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35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68" name="Google Shape;6868;p35"/>
          <p:cNvSpPr txBox="1">
            <a:spLocks noGrp="1"/>
          </p:cNvSpPr>
          <p:nvPr>
            <p:ph type="subTitle" idx="1"/>
          </p:nvPr>
        </p:nvSpPr>
        <p:spPr>
          <a:xfrm>
            <a:off x="731669" y="2996889"/>
            <a:ext cx="1962300" cy="4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6869" name="Google Shape;6869;p35"/>
          <p:cNvSpPr txBox="1">
            <a:spLocks noGrp="1"/>
          </p:cNvSpPr>
          <p:nvPr>
            <p:ph type="subTitle" idx="2"/>
          </p:nvPr>
        </p:nvSpPr>
        <p:spPr>
          <a:xfrm>
            <a:off x="3591575" y="2996889"/>
            <a:ext cx="1962300" cy="4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6870" name="Google Shape;6870;p35"/>
          <p:cNvSpPr txBox="1">
            <a:spLocks noGrp="1"/>
          </p:cNvSpPr>
          <p:nvPr>
            <p:ph type="subTitle" idx="3"/>
          </p:nvPr>
        </p:nvSpPr>
        <p:spPr>
          <a:xfrm>
            <a:off x="6451481" y="2996889"/>
            <a:ext cx="1962300" cy="4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6871" name="Google Shape;6871;p35"/>
          <p:cNvSpPr txBox="1">
            <a:spLocks noGrp="1"/>
          </p:cNvSpPr>
          <p:nvPr>
            <p:ph type="subTitle" idx="4"/>
          </p:nvPr>
        </p:nvSpPr>
        <p:spPr>
          <a:xfrm>
            <a:off x="731669" y="3333507"/>
            <a:ext cx="19623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6872" name="Google Shape;6872;p35"/>
          <p:cNvSpPr txBox="1">
            <a:spLocks noGrp="1"/>
          </p:cNvSpPr>
          <p:nvPr>
            <p:ph type="subTitle" idx="5"/>
          </p:nvPr>
        </p:nvSpPr>
        <p:spPr>
          <a:xfrm>
            <a:off x="3591575" y="3333507"/>
            <a:ext cx="19623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6873" name="Google Shape;6873;p35"/>
          <p:cNvSpPr txBox="1">
            <a:spLocks noGrp="1"/>
          </p:cNvSpPr>
          <p:nvPr>
            <p:ph type="subTitle" idx="6"/>
          </p:nvPr>
        </p:nvSpPr>
        <p:spPr>
          <a:xfrm>
            <a:off x="6451481" y="3333507"/>
            <a:ext cx="19623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6874" name="Google Shape;6874;p35"/>
          <p:cNvSpPr txBox="1">
            <a:spLocks noGrp="1"/>
          </p:cNvSpPr>
          <p:nvPr>
            <p:ph type="title" idx="7"/>
          </p:nvPr>
        </p:nvSpPr>
        <p:spPr>
          <a:xfrm>
            <a:off x="731675" y="431400"/>
            <a:ext cx="38403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grpSp>
        <p:nvGrpSpPr>
          <p:cNvPr id="6875" name="Google Shape;6875;p35"/>
          <p:cNvGrpSpPr/>
          <p:nvPr/>
        </p:nvGrpSpPr>
        <p:grpSpPr>
          <a:xfrm>
            <a:off x="8096583" y="-871373"/>
            <a:ext cx="1908398" cy="2002309"/>
            <a:chOff x="1978188" y="2669545"/>
            <a:chExt cx="1908398" cy="2002309"/>
          </a:xfrm>
        </p:grpSpPr>
        <p:sp>
          <p:nvSpPr>
            <p:cNvPr id="6876" name="Google Shape;6876;p35"/>
            <p:cNvSpPr/>
            <p:nvPr/>
          </p:nvSpPr>
          <p:spPr>
            <a:xfrm rot="-5400000">
              <a:off x="1995503" y="2780771"/>
              <a:ext cx="1891083" cy="1891083"/>
            </a:xfrm>
            <a:custGeom>
              <a:avLst/>
              <a:gdLst/>
              <a:ahLst/>
              <a:cxnLst/>
              <a:rect l="l" t="t" r="r" b="b"/>
              <a:pathLst>
                <a:path w="55702" h="55702" extrusionOk="0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35"/>
            <p:cNvSpPr/>
            <p:nvPr/>
          </p:nvSpPr>
          <p:spPr>
            <a:xfrm rot="-5400000">
              <a:off x="1931235" y="2716498"/>
              <a:ext cx="1737934" cy="1644029"/>
            </a:xfrm>
            <a:custGeom>
              <a:avLst/>
              <a:gdLst/>
              <a:ahLst/>
              <a:cxnLst/>
              <a:rect l="l" t="t" r="r" b="b"/>
              <a:pathLst>
                <a:path w="51191" h="48425" extrusionOk="0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78" name="Google Shape;6878;p35"/>
          <p:cNvSpPr txBox="1">
            <a:spLocks noGrp="1"/>
          </p:cNvSpPr>
          <p:nvPr>
            <p:ph type="title" idx="8" hasCustomPrompt="1"/>
          </p:nvPr>
        </p:nvSpPr>
        <p:spPr>
          <a:xfrm>
            <a:off x="3923550" y="1969567"/>
            <a:ext cx="1296900" cy="69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Poppins SemiBold"/>
              <a:buNone/>
              <a:defRPr sz="3500" b="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79" name="Google Shape;6879;p35"/>
          <p:cNvSpPr txBox="1">
            <a:spLocks noGrp="1"/>
          </p:cNvSpPr>
          <p:nvPr>
            <p:ph type="title" idx="9" hasCustomPrompt="1"/>
          </p:nvPr>
        </p:nvSpPr>
        <p:spPr>
          <a:xfrm>
            <a:off x="6782725" y="1969567"/>
            <a:ext cx="1296900" cy="69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Poppins SemiBold"/>
              <a:buNone/>
              <a:defRPr sz="3500" b="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35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3">
    <p:spTree>
      <p:nvGrpSpPr>
        <p:cNvPr id="1" name="Shape 10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6" name="Google Shape;10396;p49"/>
          <p:cNvSpPr txBox="1">
            <a:spLocks noGrp="1"/>
          </p:cNvSpPr>
          <p:nvPr>
            <p:ph type="title"/>
          </p:nvPr>
        </p:nvSpPr>
        <p:spPr>
          <a:xfrm>
            <a:off x="2759625" y="614786"/>
            <a:ext cx="362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10397" name="Google Shape;10397;p49"/>
          <p:cNvSpPr/>
          <p:nvPr/>
        </p:nvSpPr>
        <p:spPr>
          <a:xfrm>
            <a:off x="-152400" y="-56425"/>
            <a:ext cx="1712100" cy="519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8" name="Google Shape;10398;p49"/>
          <p:cNvSpPr/>
          <p:nvPr/>
        </p:nvSpPr>
        <p:spPr>
          <a:xfrm rot="10800000">
            <a:off x="-543631" y="3847067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9" name="Google Shape;10399;p49"/>
          <p:cNvSpPr/>
          <p:nvPr/>
        </p:nvSpPr>
        <p:spPr>
          <a:xfrm rot="10800000">
            <a:off x="-581096" y="3410024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0" name="Google Shape;10400;p49"/>
          <p:cNvSpPr/>
          <p:nvPr/>
        </p:nvSpPr>
        <p:spPr>
          <a:xfrm rot="10800000">
            <a:off x="27195" y="3702053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01" name="Google Shape;10401;p49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10402" name="Google Shape;10402;p49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49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49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49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49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49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49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49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49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1" name="Google Shape;10411;p49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49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49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49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49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49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7" name="Google Shape;10417;p49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8" name="Google Shape;10418;p49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49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49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49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49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49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49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49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49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49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49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49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49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49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49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49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49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35" name="Google Shape;10435;p49"/>
          <p:cNvSpPr/>
          <p:nvPr/>
        </p:nvSpPr>
        <p:spPr>
          <a:xfrm rot="10800000">
            <a:off x="-1096900" y="1184017"/>
            <a:ext cx="2057538" cy="2057538"/>
          </a:xfrm>
          <a:custGeom>
            <a:avLst/>
            <a:gdLst/>
            <a:ahLst/>
            <a:cxnLst/>
            <a:rect l="l" t="t" r="r" b="b"/>
            <a:pathLst>
              <a:path w="44649" h="44649" extrusionOk="0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6" name="Google Shape;10436;p49"/>
          <p:cNvSpPr/>
          <p:nvPr/>
        </p:nvSpPr>
        <p:spPr>
          <a:xfrm rot="10800000">
            <a:off x="-1130952" y="1170377"/>
            <a:ext cx="1692334" cy="2105233"/>
          </a:xfrm>
          <a:custGeom>
            <a:avLst/>
            <a:gdLst/>
            <a:ahLst/>
            <a:cxnLst/>
            <a:rect l="l" t="t" r="r" b="b"/>
            <a:pathLst>
              <a:path w="36724" h="45684" extrusionOk="0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7" name="Google Shape;10437;p49"/>
          <p:cNvSpPr/>
          <p:nvPr/>
        </p:nvSpPr>
        <p:spPr>
          <a:xfrm rot="10800000">
            <a:off x="-793168" y="1487749"/>
            <a:ext cx="1450078" cy="1450078"/>
          </a:xfrm>
          <a:custGeom>
            <a:avLst/>
            <a:gdLst/>
            <a:ahLst/>
            <a:cxnLst/>
            <a:rect l="l" t="t" r="r" b="b"/>
            <a:pathLst>
              <a:path w="31467" h="31467" extrusionOk="0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38" name="Google Shape;10438;p49"/>
          <p:cNvGrpSpPr/>
          <p:nvPr/>
        </p:nvGrpSpPr>
        <p:grpSpPr>
          <a:xfrm rot="10800000">
            <a:off x="-717753" y="1564574"/>
            <a:ext cx="1299260" cy="1296418"/>
            <a:chOff x="6378300" y="2596400"/>
            <a:chExt cx="754375" cy="752725"/>
          </a:xfrm>
        </p:grpSpPr>
        <p:sp>
          <p:nvSpPr>
            <p:cNvPr id="10439" name="Google Shape;10439;p49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49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49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49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49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49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49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49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49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49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49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49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49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49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49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49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49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49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49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49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49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49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49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49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49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49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49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6" name="Google Shape;10466;p49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49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49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49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49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49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49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49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49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49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49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49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49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49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49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49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49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49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49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49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49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49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49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49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49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49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49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49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49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49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49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49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49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49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49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49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49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49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49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49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49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49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49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49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49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49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49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49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49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49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49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49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49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49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49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49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49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49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49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49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49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49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49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49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49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49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49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49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49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49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49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49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49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49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49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49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49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49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49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49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49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49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49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49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49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49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49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49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49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49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49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49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49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49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49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49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49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49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49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49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49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49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49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49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49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49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49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49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49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49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49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49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49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49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49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49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49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49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49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49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49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49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49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49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49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49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49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49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49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49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49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49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49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49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49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49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49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49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49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49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49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49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49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49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49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49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49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49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49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49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49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49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49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49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49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1" name="Google Shape;10621;p49"/>
          <p:cNvSpPr/>
          <p:nvPr/>
        </p:nvSpPr>
        <p:spPr>
          <a:xfrm rot="10800000">
            <a:off x="305260" y="80630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2" name="Google Shape;10622;p49"/>
          <p:cNvSpPr/>
          <p:nvPr/>
        </p:nvSpPr>
        <p:spPr>
          <a:xfrm>
            <a:off x="171122" y="-4"/>
            <a:ext cx="1299268" cy="1299268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3" name="Google Shape;10623;p49"/>
          <p:cNvSpPr/>
          <p:nvPr/>
        </p:nvSpPr>
        <p:spPr>
          <a:xfrm>
            <a:off x="7584300" y="-56400"/>
            <a:ext cx="1712100" cy="519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4" name="Google Shape;10624;p49"/>
          <p:cNvSpPr/>
          <p:nvPr/>
        </p:nvSpPr>
        <p:spPr>
          <a:xfrm>
            <a:off x="8051123" y="4308011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5" name="Google Shape;10625;p49"/>
          <p:cNvSpPr/>
          <p:nvPr/>
        </p:nvSpPr>
        <p:spPr>
          <a:xfrm>
            <a:off x="7916975" y="417426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6" name="Google Shape;10626;p49"/>
          <p:cNvSpPr/>
          <p:nvPr/>
        </p:nvSpPr>
        <p:spPr>
          <a:xfrm>
            <a:off x="8569037" y="457271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7" name="Google Shape;10627;p49"/>
          <p:cNvSpPr/>
          <p:nvPr/>
        </p:nvSpPr>
        <p:spPr>
          <a:xfrm>
            <a:off x="7672300" y="143661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8" name="Google Shape;10628;p49"/>
          <p:cNvSpPr/>
          <p:nvPr/>
        </p:nvSpPr>
        <p:spPr>
          <a:xfrm>
            <a:off x="8594997" y="2213741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29" name="Google Shape;10629;p49"/>
          <p:cNvGrpSpPr/>
          <p:nvPr/>
        </p:nvGrpSpPr>
        <p:grpSpPr>
          <a:xfrm>
            <a:off x="8552455" y="2981231"/>
            <a:ext cx="1019815" cy="944312"/>
            <a:chOff x="2113525" y="2880575"/>
            <a:chExt cx="609500" cy="564375"/>
          </a:xfrm>
        </p:grpSpPr>
        <p:sp>
          <p:nvSpPr>
            <p:cNvPr id="10630" name="Google Shape;10630;p49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49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49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49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34" name="Google Shape;10634;p49"/>
          <p:cNvGrpSpPr/>
          <p:nvPr/>
        </p:nvGrpSpPr>
        <p:grpSpPr>
          <a:xfrm>
            <a:off x="8098774" y="1820192"/>
            <a:ext cx="349968" cy="2052568"/>
            <a:chOff x="1037125" y="2236325"/>
            <a:chExt cx="149100" cy="874475"/>
          </a:xfrm>
        </p:grpSpPr>
        <p:sp>
          <p:nvSpPr>
            <p:cNvPr id="10635" name="Google Shape;10635;p49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49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49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49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49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49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49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49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49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49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49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49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49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49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49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49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49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49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49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49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49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49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49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49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49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49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49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49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49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49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49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49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49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49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49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49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71" name="Google Shape;10671;p49"/>
          <p:cNvSpPr/>
          <p:nvPr/>
        </p:nvSpPr>
        <p:spPr>
          <a:xfrm>
            <a:off x="8143950" y="-429927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2" name="Google Shape;10672;p49"/>
          <p:cNvSpPr/>
          <p:nvPr/>
        </p:nvSpPr>
        <p:spPr>
          <a:xfrm>
            <a:off x="8408325" y="-447242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73" name="Google Shape;10673;p49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10674" name="Google Shape;10674;p49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49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49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49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49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49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49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49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49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49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49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49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49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49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49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49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49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49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49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49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49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49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49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49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49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49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49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49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49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49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49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49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49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49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49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49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49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49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49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49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49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49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49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49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49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49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49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49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49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49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49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49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49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49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49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49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49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49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49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49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49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49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49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49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49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49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49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49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49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49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49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49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49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49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49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49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49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49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49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49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49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49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49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49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49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49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49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49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49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49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49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49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49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49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49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49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49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49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49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49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49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49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49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49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49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49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49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49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49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49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49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49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49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49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49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49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49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49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49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49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49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49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49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49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49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49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49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49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49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49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49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49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49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49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49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49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49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49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49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49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49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49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49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49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49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49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49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49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49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49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49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49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49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49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49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49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49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49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49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49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49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49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49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49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49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49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49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49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49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49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49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49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49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49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49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49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49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49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49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49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49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49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49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49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49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49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49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49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49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49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49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49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49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49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49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49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49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49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49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49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49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49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49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49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49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49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49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49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49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49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49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49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49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49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49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49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49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49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49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49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49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49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49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49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49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49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49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49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49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49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49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49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49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49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49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49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49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49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49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49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49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49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49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49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49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49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49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49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49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49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49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49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49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49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49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49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49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49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49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49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49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49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49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49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49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49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49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49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49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49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49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49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49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49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49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49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49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49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49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49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49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49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49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49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49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49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49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49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49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49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49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49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49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49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49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49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49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49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49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49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49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49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49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49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49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49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49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49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49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49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49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49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49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49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49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49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49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49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49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49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49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49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49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49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49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49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49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49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49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49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49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49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49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49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49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49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49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49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49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49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49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49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49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49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49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49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49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49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49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49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49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49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49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49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49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49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49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49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49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49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49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49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49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49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49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49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49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49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49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49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49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49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49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49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49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49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49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49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49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49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49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49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49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49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49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49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49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49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49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49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49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49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49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49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49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49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49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49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49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49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49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49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49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49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49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49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49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49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49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49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49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49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49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49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49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49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49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49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49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49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49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49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49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49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49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49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49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49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49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49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49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49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49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49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49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49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49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49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49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49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49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49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49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49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49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49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49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49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49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49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49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49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49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49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49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49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49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49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49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49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49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49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49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49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49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49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49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49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49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49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49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49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49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49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49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49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49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49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49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49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49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49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49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49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49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49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49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49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49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49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49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49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49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49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49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49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49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49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49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49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49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49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49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49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49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49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49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49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49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49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49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49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49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49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49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49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49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49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49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49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49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49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49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49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49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49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49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49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2" name="Google Shape;11202;p49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49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49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49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49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49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49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49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49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49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49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49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49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49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49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49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49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49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49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49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49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49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49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49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49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49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49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49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49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49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49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49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49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49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49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49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49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49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49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49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49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49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49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49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49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49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49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49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49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49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49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49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49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49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49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49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49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49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49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49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49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49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49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49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49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49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49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49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49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49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49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49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49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49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49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49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49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49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49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49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49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49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49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49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49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49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49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49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49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49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49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49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49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49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49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49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49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49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49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49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49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49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49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49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49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49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49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49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49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49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49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49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49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49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49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49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49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49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49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49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49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49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49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49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49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49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49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49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49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49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49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49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49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49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49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49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49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49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49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49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49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49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49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49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49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49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49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49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49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49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49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49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49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49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49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49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49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49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49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49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49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49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49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49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49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49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49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49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49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49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49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49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49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49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49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49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49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49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49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49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49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49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49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49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49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49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49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49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49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49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49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49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49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49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49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49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49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49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49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49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49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49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49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49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49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49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08" name="Google Shape;11408;p49"/>
          <p:cNvSpPr txBox="1">
            <a:spLocks noGrp="1"/>
          </p:cNvSpPr>
          <p:nvPr>
            <p:ph type="subTitle" idx="1"/>
          </p:nvPr>
        </p:nvSpPr>
        <p:spPr>
          <a:xfrm>
            <a:off x="2919900" y="1675950"/>
            <a:ext cx="3304200" cy="14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11409" name="Google Shape;11409;p49"/>
          <p:cNvSpPr txBox="1"/>
          <p:nvPr/>
        </p:nvSpPr>
        <p:spPr>
          <a:xfrm>
            <a:off x="2572250" y="3559112"/>
            <a:ext cx="3999600" cy="6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CREDITS</a:t>
            </a:r>
            <a:r>
              <a:rPr lang="en" sz="12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: This presentation template was created by </a:t>
            </a:r>
            <a:r>
              <a:rPr lang="en" sz="1200" b="1">
                <a:solidFill>
                  <a:srgbClr val="434343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, including icons by </a:t>
            </a:r>
            <a:r>
              <a:rPr lang="en" sz="1200" b="1">
                <a:solidFill>
                  <a:srgbClr val="434343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lang="en" sz="1200" b="1">
                <a:solidFill>
                  <a:srgbClr val="434343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endParaRPr sz="1200" b="1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2375" y="1360975"/>
            <a:ext cx="7699200" cy="3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"/>
              <a:buChar char="■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60" r:id="rId4"/>
    <p:sldLayoutId id="2147483681" r:id="rId5"/>
    <p:sldLayoutId id="2147483695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8" name="Google Shape;11418;p52"/>
          <p:cNvSpPr txBox="1">
            <a:spLocks noGrp="1"/>
          </p:cNvSpPr>
          <p:nvPr>
            <p:ph type="ctrTitle"/>
          </p:nvPr>
        </p:nvSpPr>
        <p:spPr>
          <a:xfrm>
            <a:off x="1635745" y="697045"/>
            <a:ext cx="5872504" cy="14791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bg1"/>
                </a:solidFill>
                <a:latin typeface="Palatino Linotype" panose="02040502050505030304" pitchFamily="18" charset="0"/>
              </a:rPr>
              <a:t>PERENCANAAN SISTEM INFORMASI ABSENSI SISWA </a:t>
            </a:r>
            <a:br>
              <a:rPr lang="en-US" sz="2800" dirty="0">
                <a:solidFill>
                  <a:schemeClr val="bg1"/>
                </a:solidFill>
                <a:latin typeface="Palatino Linotype" panose="02040502050505030304" pitchFamily="18" charset="0"/>
              </a:rPr>
            </a:br>
            <a:r>
              <a:rPr lang="en-US" sz="2800" dirty="0">
                <a:solidFill>
                  <a:schemeClr val="bg1"/>
                </a:solidFill>
                <a:latin typeface="Palatino Linotype" panose="02040502050505030304" pitchFamily="18" charset="0"/>
              </a:rPr>
              <a:t>SD 11 FENA FAFAN</a:t>
            </a:r>
            <a:endParaRPr sz="2800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11419" name="Google Shape;11419;p52"/>
          <p:cNvSpPr txBox="1">
            <a:spLocks noGrp="1"/>
          </p:cNvSpPr>
          <p:nvPr>
            <p:ph type="subTitle" idx="1"/>
          </p:nvPr>
        </p:nvSpPr>
        <p:spPr>
          <a:xfrm>
            <a:off x="3037687" y="2388002"/>
            <a:ext cx="3068619" cy="23942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3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r>
              <a:rPr lang="en-ID" dirty="0"/>
              <a:t>Muhammad Haikal </a:t>
            </a:r>
            <a:r>
              <a:rPr lang="en-ID" dirty="0" err="1"/>
              <a:t>Pelu</a:t>
            </a:r>
            <a:endParaRPr lang="en-ID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(210102B068</a:t>
            </a:r>
            <a:r>
              <a:rPr lang="en-ID" dirty="0" smtClean="0"/>
              <a:t>)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ID" dirty="0"/>
          </a:p>
          <a:p>
            <a:pPr marL="0" lvl="0" indent="0"/>
            <a:r>
              <a:rPr lang="en-ID" dirty="0"/>
              <a:t>Nadia </a:t>
            </a:r>
            <a:r>
              <a:rPr lang="en-ID" dirty="0" err="1" smtClean="0"/>
              <a:t>Teslatu</a:t>
            </a:r>
            <a:endParaRPr lang="en-ID" dirty="0" smtClean="0"/>
          </a:p>
          <a:p>
            <a:pPr marL="0" lvl="0" indent="0"/>
            <a:r>
              <a:rPr lang="en-ID" dirty="0" smtClean="0"/>
              <a:t>(210102C097)</a:t>
            </a:r>
          </a:p>
          <a:p>
            <a:pPr marL="0" lvl="0" indent="0"/>
            <a:endParaRPr lang="en-ID" dirty="0"/>
          </a:p>
          <a:p>
            <a:pPr marL="0" lvl="0" indent="0"/>
            <a:r>
              <a:rPr lang="en-ID" dirty="0"/>
              <a:t>Martha Nita </a:t>
            </a:r>
            <a:r>
              <a:rPr lang="en-ID" dirty="0" err="1" smtClean="0"/>
              <a:t>Maroko</a:t>
            </a:r>
            <a:endParaRPr lang="en-ID" dirty="0" smtClean="0"/>
          </a:p>
          <a:p>
            <a:pPr marL="0" lvl="0" indent="0"/>
            <a:r>
              <a:rPr lang="en-ID"/>
              <a:t>(</a:t>
            </a:r>
            <a:r>
              <a:rPr lang="en-ID" smtClean="0"/>
              <a:t>210102E150)</a:t>
            </a:r>
            <a:endParaRPr lang="en-ID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5" name="Google Shape;11425;p53"/>
          <p:cNvSpPr txBox="1">
            <a:spLocks noGrp="1"/>
          </p:cNvSpPr>
          <p:nvPr>
            <p:ph type="title"/>
          </p:nvPr>
        </p:nvSpPr>
        <p:spPr>
          <a:xfrm>
            <a:off x="3064152" y="100167"/>
            <a:ext cx="3015696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</a:rPr>
              <a:t>DIAGRAM ALUR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9871CBE9-D696-A00B-F597-AE82551F13B8}"/>
              </a:ext>
            </a:extLst>
          </p:cNvPr>
          <p:cNvSpPr txBox="1"/>
          <p:nvPr/>
        </p:nvSpPr>
        <p:spPr>
          <a:xfrm>
            <a:off x="3575987" y="4847780"/>
            <a:ext cx="1992026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Gambar 3. </a:t>
            </a:r>
            <a:r>
              <a:rPr lang="en-US" sz="7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Flowchart Administrator</a:t>
            </a:r>
            <a:endParaRPr lang="en-ID" sz="7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395B1111-1050-3B65-3D47-666686A83C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940" y="425082"/>
            <a:ext cx="5436781" cy="438953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94D83FC6-73E9-AAF7-503B-C0E7C96DD919}"/>
              </a:ext>
            </a:extLst>
          </p:cNvPr>
          <p:cNvSpPr/>
          <p:nvPr/>
        </p:nvSpPr>
        <p:spPr>
          <a:xfrm>
            <a:off x="5436781" y="578367"/>
            <a:ext cx="985284" cy="3643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95752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5" name="Google Shape;11425;p53"/>
          <p:cNvSpPr txBox="1">
            <a:spLocks noGrp="1"/>
          </p:cNvSpPr>
          <p:nvPr>
            <p:ph type="title"/>
          </p:nvPr>
        </p:nvSpPr>
        <p:spPr>
          <a:xfrm>
            <a:off x="3136387" y="306415"/>
            <a:ext cx="3015696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DESAIN ANTARMUKA</a:t>
            </a:r>
            <a:endParaRPr lang="en-ID" dirty="0"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88E5CEF7-EC57-4DFA-D0C8-CD768AD23CC0}"/>
              </a:ext>
            </a:extLst>
          </p:cNvPr>
          <p:cNvSpPr txBox="1"/>
          <p:nvPr/>
        </p:nvSpPr>
        <p:spPr>
          <a:xfrm>
            <a:off x="908530" y="842724"/>
            <a:ext cx="787396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200" dirty="0" err="1">
                <a:solidFill>
                  <a:srgbClr val="3F4D5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Rancangan</a:t>
            </a:r>
            <a:r>
              <a:rPr lang="en-ID" sz="1200" dirty="0">
                <a:solidFill>
                  <a:srgbClr val="3F4D5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dirty="0" err="1">
                <a:solidFill>
                  <a:srgbClr val="3F4D5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Tampilan</a:t>
            </a:r>
            <a:r>
              <a:rPr lang="en-ID" sz="1200" dirty="0">
                <a:solidFill>
                  <a:srgbClr val="3F4D5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“ </a:t>
            </a:r>
            <a:r>
              <a:rPr lang="en-ID" sz="1200" dirty="0" err="1">
                <a:solidFill>
                  <a:srgbClr val="3F4D5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Perencanaan</a:t>
            </a:r>
            <a:r>
              <a:rPr lang="en-ID" sz="1200" dirty="0">
                <a:solidFill>
                  <a:srgbClr val="3F4D5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dirty="0" err="1">
                <a:solidFill>
                  <a:srgbClr val="3F4D5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Sistem</a:t>
            </a:r>
            <a:r>
              <a:rPr lang="en-ID" sz="1200" dirty="0">
                <a:solidFill>
                  <a:srgbClr val="3F4D5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dirty="0" err="1">
                <a:solidFill>
                  <a:srgbClr val="3F4D5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Informasi</a:t>
            </a:r>
            <a:r>
              <a:rPr lang="en-ID" sz="1200" dirty="0">
                <a:solidFill>
                  <a:srgbClr val="3F4D5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dirty="0" err="1">
                <a:solidFill>
                  <a:srgbClr val="3F4D5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Absensi</a:t>
            </a:r>
            <a:r>
              <a:rPr lang="en-ID" sz="1200" dirty="0">
                <a:solidFill>
                  <a:srgbClr val="3F4D5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dirty="0" err="1">
                <a:solidFill>
                  <a:srgbClr val="3F4D5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Siswa</a:t>
            </a:r>
            <a:r>
              <a:rPr lang="en-ID" sz="1200" dirty="0">
                <a:solidFill>
                  <a:srgbClr val="3F4D5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SD </a:t>
            </a:r>
            <a:r>
              <a:rPr lang="en-ID" sz="1200" dirty="0" err="1">
                <a:solidFill>
                  <a:srgbClr val="3F4D5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Swasta</a:t>
            </a:r>
            <a:r>
              <a:rPr lang="en-ID" sz="1200" dirty="0">
                <a:solidFill>
                  <a:srgbClr val="3F4D5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11 Fena </a:t>
            </a:r>
            <a:r>
              <a:rPr lang="en-ID" sz="1200" dirty="0" err="1">
                <a:solidFill>
                  <a:srgbClr val="3F4D5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Fafan</a:t>
            </a:r>
            <a:r>
              <a:rPr lang="en-ID" sz="1200" dirty="0">
                <a:solidFill>
                  <a:srgbClr val="3F4D5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“.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9871CBE9-D696-A00B-F597-AE82551F13B8}"/>
              </a:ext>
            </a:extLst>
          </p:cNvPr>
          <p:cNvSpPr txBox="1"/>
          <p:nvPr/>
        </p:nvSpPr>
        <p:spPr>
          <a:xfrm>
            <a:off x="2952572" y="4600776"/>
            <a:ext cx="323885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b="1" dirty="0">
                <a:latin typeface="Poppins" panose="00000500000000000000" pitchFamily="2" charset="0"/>
                <a:cs typeface="Poppins" panose="00000500000000000000" pitchFamily="2" charset="0"/>
              </a:rPr>
              <a:t>Gambar 17. </a:t>
            </a:r>
            <a:r>
              <a:rPr lang="en-US" sz="800" dirty="0" err="1">
                <a:latin typeface="Poppins" panose="00000500000000000000" pitchFamily="2" charset="0"/>
                <a:cs typeface="Poppins" panose="00000500000000000000" pitchFamily="2" charset="0"/>
              </a:rPr>
              <a:t>Rancangan</a:t>
            </a:r>
            <a:r>
              <a:rPr lang="en-US" sz="800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800" i="1" dirty="0">
                <a:latin typeface="Poppins" panose="00000500000000000000" pitchFamily="2" charset="0"/>
                <a:cs typeface="Poppins" panose="00000500000000000000" pitchFamily="2" charset="0"/>
              </a:rPr>
              <a:t>user interface</a:t>
            </a:r>
            <a:r>
              <a:rPr lang="en-US" sz="800" dirty="0">
                <a:latin typeface="Poppins" panose="00000500000000000000" pitchFamily="2" charset="0"/>
                <a:cs typeface="Poppins" panose="00000500000000000000" pitchFamily="2" charset="0"/>
              </a:rPr>
              <a:t> pada Halaman Login</a:t>
            </a:r>
            <a:endParaRPr lang="en-ID" sz="8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2AD4EDAC-674F-AC79-06CD-2AEC78790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7656" y="1454832"/>
            <a:ext cx="5202865" cy="3060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544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5" name="Google Shape;11425;p53"/>
          <p:cNvSpPr txBox="1">
            <a:spLocks noGrp="1"/>
          </p:cNvSpPr>
          <p:nvPr>
            <p:ph type="title"/>
          </p:nvPr>
        </p:nvSpPr>
        <p:spPr>
          <a:xfrm>
            <a:off x="3136387" y="306415"/>
            <a:ext cx="3015696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DESAIN ANTARMUKA</a:t>
            </a:r>
            <a:endParaRPr lang="en-ID" dirty="0"/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9871CBE9-D696-A00B-F597-AE82551F13B8}"/>
              </a:ext>
            </a:extLst>
          </p:cNvPr>
          <p:cNvSpPr txBox="1"/>
          <p:nvPr/>
        </p:nvSpPr>
        <p:spPr>
          <a:xfrm>
            <a:off x="2774699" y="4729363"/>
            <a:ext cx="359460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b="1" dirty="0">
                <a:latin typeface="Poppins" panose="00000500000000000000" pitchFamily="2" charset="0"/>
                <a:cs typeface="Poppins" panose="00000500000000000000" pitchFamily="2" charset="0"/>
              </a:rPr>
              <a:t>Gambar 18. </a:t>
            </a:r>
            <a:r>
              <a:rPr lang="en-US" sz="800" dirty="0" err="1">
                <a:latin typeface="Poppins" panose="00000500000000000000" pitchFamily="2" charset="0"/>
                <a:cs typeface="Poppins" panose="00000500000000000000" pitchFamily="2" charset="0"/>
              </a:rPr>
              <a:t>Rancangan</a:t>
            </a:r>
            <a:r>
              <a:rPr lang="en-US" sz="800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800" i="1" dirty="0">
                <a:latin typeface="Poppins" panose="00000500000000000000" pitchFamily="2" charset="0"/>
                <a:cs typeface="Poppins" panose="00000500000000000000" pitchFamily="2" charset="0"/>
              </a:rPr>
              <a:t>user interface</a:t>
            </a:r>
            <a:r>
              <a:rPr lang="en-US" sz="800" dirty="0">
                <a:latin typeface="Poppins" panose="00000500000000000000" pitchFamily="2" charset="0"/>
                <a:cs typeface="Poppins" panose="00000500000000000000" pitchFamily="2" charset="0"/>
              </a:rPr>
              <a:t> pada Halaman Dashboard</a:t>
            </a:r>
            <a:endParaRPr lang="en-ID" sz="8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01742A01-5CFE-2C77-D530-571EF2F28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2583" y="850605"/>
            <a:ext cx="5558834" cy="387875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761874AA-6A02-1126-DF85-D3D9D2CBB987}"/>
              </a:ext>
            </a:extLst>
          </p:cNvPr>
          <p:cNvSpPr/>
          <p:nvPr/>
        </p:nvSpPr>
        <p:spPr>
          <a:xfrm>
            <a:off x="2948763" y="2317898"/>
            <a:ext cx="3948223" cy="2538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24427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70C1C3F2-108C-B106-C7E4-2A6C0560537E}"/>
              </a:ext>
            </a:extLst>
          </p:cNvPr>
          <p:cNvSpPr/>
          <p:nvPr/>
        </p:nvSpPr>
        <p:spPr>
          <a:xfrm>
            <a:off x="2538374" y="3621024"/>
            <a:ext cx="4250132" cy="85587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Google Shape;11425;p53">
            <a:extLst>
              <a:ext uri="{FF2B5EF4-FFF2-40B4-BE49-F238E27FC236}">
                <a16:creationId xmlns="" xmlns:a16="http://schemas.microsoft.com/office/drawing/2014/main" id="{76D0AD69-64F6-A7BD-4B12-3DB3A883F8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64152" y="356199"/>
            <a:ext cx="3015696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</a:rPr>
              <a:t>METODE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tx1"/>
                </a:solidFill>
              </a:rPr>
              <a:t>PENGUJIAN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5F8087A6-B5CE-5068-AE97-E7EB6A8E5388}"/>
              </a:ext>
            </a:extLst>
          </p:cNvPr>
          <p:cNvSpPr txBox="1"/>
          <p:nvPr/>
        </p:nvSpPr>
        <p:spPr>
          <a:xfrm>
            <a:off x="1638300" y="1624759"/>
            <a:ext cx="5595823" cy="2170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19075" marR="27305" indent="0" algn="just">
              <a:lnSpc>
                <a:spcPct val="149000"/>
              </a:lnSpc>
              <a:spcAft>
                <a:spcPts val="20"/>
              </a:spcAft>
              <a:buNone/>
            </a:pP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Pengujian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i="1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blackbox</a:t>
            </a:r>
            <a:r>
              <a:rPr lang="en-ID" sz="1200" i="1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merupakan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pendekatan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komplementer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dari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teknik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i="1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white box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karena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pengujian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i="1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blackbox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diharapkan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mampu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mengungkap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kelas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kesalahan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yang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lebih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luas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dibandingkan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teknik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i="1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white box.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Pengujian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i="1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black box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berfokus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pada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pengujian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persyaratan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fungsional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perangkat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lunak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,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untuk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mendapatkan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serangkaian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kondisi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input yang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sesuai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dengan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persyaratan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fungsional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</a:t>
            </a:r>
            <a:r>
              <a:rPr lang="en-ID" sz="1200" kern="100" dirty="0" err="1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suatu</a:t>
            </a:r>
            <a:r>
              <a:rPr lang="en-ID" sz="1200" kern="100" dirty="0">
                <a:solidFill>
                  <a:schemeClr val="tx1"/>
                </a:solidFill>
                <a:effectLst/>
                <a:latin typeface="Poppins" panose="00000500000000000000" pitchFamily="2" charset="0"/>
                <a:ea typeface="Times New Roman" panose="02020603050405020304" pitchFamily="18" charset="0"/>
                <a:cs typeface="Poppins" panose="00000500000000000000" pitchFamily="2" charset="0"/>
              </a:rPr>
              <a:t> program.</a:t>
            </a:r>
            <a:endParaRPr lang="en-ID" sz="1200" i="1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0670" indent="0" algn="l">
              <a:lnSpc>
                <a:spcPct val="107000"/>
              </a:lnSpc>
              <a:spcAft>
                <a:spcPts val="585"/>
              </a:spcAft>
              <a:buNone/>
            </a:pPr>
            <a:endParaRPr lang="en-ID" sz="1000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B7850148-75F9-C6C0-7437-B582B27A5D75}"/>
              </a:ext>
            </a:extLst>
          </p:cNvPr>
          <p:cNvSpPr txBox="1"/>
          <p:nvPr/>
        </p:nvSpPr>
        <p:spPr>
          <a:xfrm>
            <a:off x="1844954" y="1347760"/>
            <a:ext cx="272704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SzPct val="100000"/>
            </a:pPr>
            <a:r>
              <a:rPr lang="en-US" sz="12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METODE PENGUJIAN BLACKBOX</a:t>
            </a:r>
          </a:p>
        </p:txBody>
      </p:sp>
    </p:spTree>
    <p:extLst>
      <p:ext uri="{BB962C8B-B14F-4D97-AF65-F5344CB8AC3E}">
        <p14:creationId xmlns:p14="http://schemas.microsoft.com/office/powerpoint/2010/main" val="2141546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="" xmlns:a16="http://schemas.microsoft.com/office/drawing/2014/main" id="{BA42CA82-1C3C-8DF0-955C-40B946CA2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2653" y="65643"/>
            <a:ext cx="2278694" cy="4782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HASIL PENGUJIAN</a:t>
            </a:r>
            <a:endParaRPr lang="en-ID" dirty="0">
              <a:solidFill>
                <a:schemeClr val="tx1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2353255"/>
              </p:ext>
            </p:extLst>
          </p:nvPr>
        </p:nvGraphicFramePr>
        <p:xfrm>
          <a:off x="725215" y="449250"/>
          <a:ext cx="7914288" cy="4397210"/>
        </p:xfrm>
        <a:graphic>
          <a:graphicData uri="http://schemas.openxmlformats.org/drawingml/2006/table">
            <a:tbl>
              <a:tblPr firstRow="1" firstCol="1" bandRow="1">
                <a:tableStyleId>{950622DD-9BDB-4DBE-9E07-2264C74AED22}</a:tableStyleId>
              </a:tblPr>
              <a:tblGrid>
                <a:gridCol w="504168"/>
                <a:gridCol w="1254662"/>
                <a:gridCol w="1758830"/>
                <a:gridCol w="1631237"/>
                <a:gridCol w="1697692"/>
                <a:gridCol w="1067699"/>
              </a:tblGrid>
              <a:tr h="278537"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No.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/>
                </a:tc>
                <a:tc>
                  <a:txBody>
                    <a:bodyPr/>
                    <a:lstStyle/>
                    <a:p>
                      <a:pPr marL="17145" indent="-635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Fitur yang Diuji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/>
                </a:tc>
                <a:tc>
                  <a:txBody>
                    <a:bodyPr/>
                    <a:lstStyle/>
                    <a:p>
                      <a:pPr marL="17145" marR="34925" indent="-635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Input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/>
                </a:tc>
                <a:tc>
                  <a:txBody>
                    <a:bodyPr/>
                    <a:lstStyle/>
                    <a:p>
                      <a:pPr marL="17145" indent="-635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Output yang Diharapkan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/>
                </a:tc>
                <a:tc>
                  <a:txBody>
                    <a:bodyPr/>
                    <a:lstStyle/>
                    <a:p>
                      <a:pPr marL="5969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Output Aktual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/>
                </a:tc>
                <a:tc>
                  <a:txBody>
                    <a:bodyPr/>
                    <a:lstStyle/>
                    <a:p>
                      <a:pPr marL="17145" marR="38735" indent="-635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Status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/>
                </a:tc>
              </a:tr>
              <a:tr h="421958">
                <a:tc>
                  <a:txBody>
                    <a:bodyPr/>
                    <a:lstStyle/>
                    <a:p>
                      <a:pPr marL="1270" indent="-635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Login Admin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905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Username </a:t>
                      </a:r>
                      <a:r>
                        <a:rPr lang="en-US" sz="900" dirty="0" err="1">
                          <a:effectLst/>
                        </a:rPr>
                        <a:t>dan</a:t>
                      </a:r>
                      <a:r>
                        <a:rPr lang="en-US" sz="900" dirty="0">
                          <a:effectLst/>
                        </a:rPr>
                        <a:t> password valid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7145" marR="27305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Masuk</a:t>
                      </a:r>
                      <a:r>
                        <a:rPr lang="en-US" sz="900" dirty="0">
                          <a:effectLst/>
                        </a:rPr>
                        <a:t> ke dashboard admin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marR="254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Berhasil</a:t>
                      </a:r>
                      <a:r>
                        <a:rPr lang="en-US" sz="900" dirty="0">
                          <a:effectLst/>
                        </a:rPr>
                        <a:t> login </a:t>
                      </a:r>
                      <a:r>
                        <a:rPr lang="en-US" sz="900" dirty="0" err="1">
                          <a:effectLst/>
                        </a:rPr>
                        <a:t>dan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masuk</a:t>
                      </a:r>
                      <a:r>
                        <a:rPr lang="en-US" sz="900" dirty="0">
                          <a:effectLst/>
                        </a:rPr>
                        <a:t> dashboard admin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Lulus ✅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</a:tr>
              <a:tr h="421958">
                <a:tc>
                  <a:txBody>
                    <a:bodyPr/>
                    <a:lstStyle/>
                    <a:p>
                      <a:pPr marL="1270" indent="-635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Login </a:t>
                      </a:r>
                    </a:p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Gagal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905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smtClean="0">
                          <a:effectLst/>
                        </a:rPr>
                        <a:t>Username/</a:t>
                      </a:r>
                      <a:r>
                        <a:rPr lang="en-US" sz="900" dirty="0" err="1" smtClean="0">
                          <a:effectLst/>
                        </a:rPr>
                        <a:t>passwo</a:t>
                      </a:r>
                      <a:r>
                        <a:rPr lang="en-US" sz="900" baseline="0" dirty="0">
                          <a:effectLst/>
                        </a:rPr>
                        <a:t> </a:t>
                      </a:r>
                      <a:r>
                        <a:rPr lang="en-US" sz="900" dirty="0" err="1" smtClean="0">
                          <a:effectLst/>
                        </a:rPr>
                        <a:t>rd</a:t>
                      </a:r>
                      <a:r>
                        <a:rPr lang="en-US" sz="900" dirty="0" smtClean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salah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7145" marR="5715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Tampil pesan kesalahan “Login gagal”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Tampil pesan kesalahan “Login gagal”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Lulus ✅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</a:tr>
              <a:tr h="421958">
                <a:tc>
                  <a:txBody>
                    <a:bodyPr/>
                    <a:lstStyle/>
                    <a:p>
                      <a:pPr marL="1270" indent="-635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3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Manajemen Data Siswa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905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Input </a:t>
                      </a:r>
                      <a:r>
                        <a:rPr lang="en-US" sz="900" dirty="0" err="1">
                          <a:effectLst/>
                        </a:rPr>
                        <a:t>nama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siswa</a:t>
                      </a:r>
                      <a:r>
                        <a:rPr lang="en-US" sz="900" dirty="0">
                          <a:effectLst/>
                        </a:rPr>
                        <a:t>, NIS, </a:t>
                      </a:r>
                      <a:r>
                        <a:rPr lang="en-US" sz="900" dirty="0" err="1">
                          <a:effectLst/>
                        </a:rPr>
                        <a:t>kelas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7145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Data </a:t>
                      </a:r>
                      <a:r>
                        <a:rPr lang="en-US" sz="900" dirty="0" err="1">
                          <a:effectLst/>
                        </a:rPr>
                        <a:t>siswa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tersimpan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dan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tampil</a:t>
                      </a:r>
                      <a:r>
                        <a:rPr lang="en-US" sz="900" dirty="0">
                          <a:effectLst/>
                        </a:rPr>
                        <a:t> di </a:t>
                      </a:r>
                      <a:r>
                        <a:rPr lang="en-US" sz="900" dirty="0" err="1">
                          <a:effectLst/>
                        </a:rPr>
                        <a:t>tabel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siswa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Data tampil dan tersimpan di database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Lulus ✅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</a:tr>
              <a:tr h="278537">
                <a:tc>
                  <a:txBody>
                    <a:bodyPr/>
                    <a:lstStyle/>
                    <a:p>
                      <a:pPr marL="1270" indent="-635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4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Edit Data Siswa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905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Ubah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nama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siswa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7145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Data </a:t>
                      </a:r>
                      <a:r>
                        <a:rPr lang="en-US" sz="900" dirty="0" err="1">
                          <a:effectLst/>
                        </a:rPr>
                        <a:t>siswa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berubah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dan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tersimpan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ulang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Data siswa berhasil diperbarui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Lulus ✅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</a:tr>
              <a:tr h="278537">
                <a:tc>
                  <a:txBody>
                    <a:bodyPr/>
                    <a:lstStyle/>
                    <a:p>
                      <a:pPr marL="1270" indent="-635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5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Hapus Data Siswa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905" marR="26035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Klik tombol hapus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7145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Data </a:t>
                      </a:r>
                      <a:r>
                        <a:rPr lang="en-US" sz="900" dirty="0" err="1">
                          <a:effectLst/>
                        </a:rPr>
                        <a:t>siswa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terhapus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dari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sistem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Data tidak </a:t>
                      </a:r>
                      <a:r>
                        <a:rPr lang="en-US" sz="900" dirty="0" err="1">
                          <a:effectLst/>
                        </a:rPr>
                        <a:t>muncul</a:t>
                      </a:r>
                      <a:r>
                        <a:rPr lang="en-US" sz="900" dirty="0">
                          <a:effectLst/>
                        </a:rPr>
                        <a:t> di </a:t>
                      </a:r>
                      <a:r>
                        <a:rPr lang="en-US" sz="900" dirty="0" err="1">
                          <a:effectLst/>
                        </a:rPr>
                        <a:t>tabel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siswa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Lulus ✅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</a:tr>
              <a:tr h="533129">
                <a:tc>
                  <a:txBody>
                    <a:bodyPr/>
                    <a:lstStyle/>
                    <a:p>
                      <a:pPr marL="1270" indent="-635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6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Pencatatan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</a:p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Absensi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</a:p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Harian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905" indent="-6350" algn="l">
                        <a:lnSpc>
                          <a:spcPct val="99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Pilih siswa, tanggal, status (Hadir/Izin/Sakit/</a:t>
                      </a:r>
                    </a:p>
                    <a:p>
                      <a:pPr marL="1905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Alpha)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7145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Data absensi tersimpan dan tampil di tabel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Data </a:t>
                      </a:r>
                      <a:r>
                        <a:rPr lang="en-US" sz="900" dirty="0" err="1">
                          <a:effectLst/>
                        </a:rPr>
                        <a:t>absensi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tersimpan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dan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tampil</a:t>
                      </a:r>
                      <a:r>
                        <a:rPr lang="en-US" sz="900" dirty="0">
                          <a:effectLst/>
                        </a:rPr>
                        <a:t> dengan </a:t>
                      </a:r>
                      <a:r>
                        <a:rPr lang="en-US" sz="900" dirty="0" err="1">
                          <a:effectLst/>
                        </a:rPr>
                        <a:t>benar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Lulus ✅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</a:tr>
              <a:tr h="421958">
                <a:tc>
                  <a:txBody>
                    <a:bodyPr/>
                    <a:lstStyle/>
                    <a:p>
                      <a:pPr marL="1270" indent="-635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7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Laporan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Kehadiran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905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Pilih</a:t>
                      </a:r>
                      <a:r>
                        <a:rPr lang="en-US" sz="900" dirty="0">
                          <a:effectLst/>
                        </a:rPr>
                        <a:t> filter </a:t>
                      </a:r>
                      <a:r>
                        <a:rPr lang="en-US" sz="900" dirty="0" err="1">
                          <a:effectLst/>
                        </a:rPr>
                        <a:t>kelas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dan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tanggal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7145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Tampil daftar kehadiran siswa sesuai filter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Laporan tampil sesuai kelas dan tanggal yang dipilih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Lulus ✅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</a:tr>
              <a:tr h="421958">
                <a:tc>
                  <a:txBody>
                    <a:bodyPr/>
                    <a:lstStyle/>
                    <a:p>
                      <a:pPr marL="1270" indent="-635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8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Export </a:t>
                      </a:r>
                    </a:p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Laporan </a:t>
                      </a:r>
                    </a:p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(PDF)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905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Klik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tombol</a:t>
                      </a:r>
                      <a:r>
                        <a:rPr lang="en-US" sz="900" dirty="0">
                          <a:effectLst/>
                        </a:rPr>
                        <a:t> Export PDF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7145" marR="3302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File PDF absensi berhasil diunduh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File PDF berhasil diunduh dan bisa dibuka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Lulus ✅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</a:tr>
              <a:tr h="421958">
                <a:tc>
                  <a:txBody>
                    <a:bodyPr/>
                    <a:lstStyle/>
                    <a:p>
                      <a:pPr marL="1270" indent="-635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9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Hak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Akses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</a:p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Kepala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</a:p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Sekolah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905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Login </a:t>
                      </a:r>
                      <a:r>
                        <a:rPr lang="en-US" sz="900" dirty="0" err="1">
                          <a:effectLst/>
                        </a:rPr>
                        <a:t>sebagai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Kepala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Sekolah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7145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Hanya bisa melihat laporan dan data absensi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Sesuai</a:t>
                      </a:r>
                      <a:r>
                        <a:rPr lang="en-US" sz="900" dirty="0">
                          <a:effectLst/>
                        </a:rPr>
                        <a:t>, hanya bisa </a:t>
                      </a:r>
                      <a:r>
                        <a:rPr lang="en-US" sz="900" dirty="0" err="1">
                          <a:effectLst/>
                        </a:rPr>
                        <a:t>lihat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tanpa</a:t>
                      </a:r>
                      <a:r>
                        <a:rPr lang="en-US" sz="900" dirty="0">
                          <a:effectLst/>
                        </a:rPr>
                        <a:t> edit data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Lulus ✅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</a:tr>
              <a:tr h="421958">
                <a:tc>
                  <a:txBody>
                    <a:bodyPr/>
                    <a:lstStyle/>
                    <a:p>
                      <a:pPr marL="1270" indent="-635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10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Logout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905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Klik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tombol</a:t>
                      </a:r>
                      <a:r>
                        <a:rPr lang="en-US" sz="900" dirty="0">
                          <a:effectLst/>
                        </a:rPr>
                        <a:t> logout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7145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Sistem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keluar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dan</a:t>
                      </a:r>
                      <a:r>
                        <a:rPr lang="en-US" sz="900" dirty="0">
                          <a:effectLst/>
                        </a:rPr>
                        <a:t> kembali ke </a:t>
                      </a:r>
                      <a:r>
                        <a:rPr lang="en-US" sz="900" dirty="0" err="1">
                          <a:effectLst/>
                        </a:rPr>
                        <a:t>halaman</a:t>
                      </a:r>
                      <a:r>
                        <a:rPr lang="en-US" sz="900" dirty="0">
                          <a:effectLst/>
                        </a:rPr>
                        <a:t> login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Sistem</a:t>
                      </a:r>
                      <a:r>
                        <a:rPr lang="en-US" sz="900" dirty="0">
                          <a:effectLst/>
                        </a:rPr>
                        <a:t> kembali ke </a:t>
                      </a:r>
                      <a:r>
                        <a:rPr lang="en-US" sz="900" dirty="0" err="1">
                          <a:effectLst/>
                        </a:rPr>
                        <a:t>halaman</a:t>
                      </a:r>
                      <a:r>
                        <a:rPr lang="en-US" sz="900" dirty="0">
                          <a:effectLst/>
                        </a:rPr>
                        <a:t> login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  <a:tc>
                  <a:txBody>
                    <a:bodyPr/>
                    <a:lstStyle/>
                    <a:p>
                      <a:pPr marL="1270" indent="-6350"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Lulus ✅ 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304" marR="14175" marT="2067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8045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20685" y="653143"/>
            <a:ext cx="457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u="sng" dirty="0" smtClean="0"/>
              <a:t>KESIMPULAN</a:t>
            </a:r>
            <a:endParaRPr lang="en-US" sz="2800" u="sng" dirty="0"/>
          </a:p>
        </p:txBody>
      </p:sp>
      <p:sp>
        <p:nvSpPr>
          <p:cNvPr id="8" name="Hexagon 7"/>
          <p:cNvSpPr/>
          <p:nvPr/>
        </p:nvSpPr>
        <p:spPr>
          <a:xfrm>
            <a:off x="420425" y="1176362"/>
            <a:ext cx="8092960" cy="339563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920780" y="1970278"/>
            <a:ext cx="71845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D" sz="1800" dirty="0" err="1">
                <a:solidFill>
                  <a:schemeClr val="tx1"/>
                </a:solidFill>
              </a:rPr>
              <a:t>Dengan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sistem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ini</a:t>
            </a:r>
            <a:r>
              <a:rPr lang="en-ID" sz="1800" dirty="0">
                <a:solidFill>
                  <a:schemeClr val="tx1"/>
                </a:solidFill>
              </a:rPr>
              <a:t>, </a:t>
            </a:r>
            <a:r>
              <a:rPr lang="en-ID" sz="1800" dirty="0" err="1">
                <a:solidFill>
                  <a:schemeClr val="tx1"/>
                </a:solidFill>
              </a:rPr>
              <a:t>pihak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sekolah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dapat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dengan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mudah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melacak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siswa</a:t>
            </a:r>
            <a:r>
              <a:rPr lang="en-ID" sz="1800" dirty="0">
                <a:solidFill>
                  <a:schemeClr val="tx1"/>
                </a:solidFill>
              </a:rPr>
              <a:t> yang </a:t>
            </a:r>
            <a:r>
              <a:rPr lang="en-ID" sz="1800" dirty="0" err="1">
                <a:solidFill>
                  <a:schemeClr val="tx1"/>
                </a:solidFill>
              </a:rPr>
              <a:t>sering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absen</a:t>
            </a:r>
            <a:r>
              <a:rPr lang="en-ID" sz="1800" dirty="0">
                <a:solidFill>
                  <a:schemeClr val="tx1"/>
                </a:solidFill>
              </a:rPr>
              <a:t>, </a:t>
            </a:r>
            <a:r>
              <a:rPr lang="en-ID" sz="1800" dirty="0" err="1">
                <a:solidFill>
                  <a:schemeClr val="tx1"/>
                </a:solidFill>
              </a:rPr>
              <a:t>melihat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persentase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kehadiran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berdasarkan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waktu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tertentu</a:t>
            </a:r>
            <a:r>
              <a:rPr lang="en-ID" sz="1800" dirty="0">
                <a:solidFill>
                  <a:schemeClr val="tx1"/>
                </a:solidFill>
              </a:rPr>
              <a:t>, </a:t>
            </a:r>
            <a:r>
              <a:rPr lang="en-ID" sz="1800" dirty="0" err="1">
                <a:solidFill>
                  <a:schemeClr val="tx1"/>
                </a:solidFill>
              </a:rPr>
              <a:t>dan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menyimpan</a:t>
            </a:r>
            <a:r>
              <a:rPr lang="en-ID" sz="1800" dirty="0">
                <a:solidFill>
                  <a:schemeClr val="tx1"/>
                </a:solidFill>
              </a:rPr>
              <a:t> data </a:t>
            </a:r>
            <a:r>
              <a:rPr lang="en-ID" sz="1800" dirty="0" err="1">
                <a:solidFill>
                  <a:schemeClr val="tx1"/>
                </a:solidFill>
              </a:rPr>
              <a:t>absensi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secara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aman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dalam</a:t>
            </a:r>
            <a:r>
              <a:rPr lang="en-ID" sz="1800" dirty="0">
                <a:solidFill>
                  <a:schemeClr val="tx1"/>
                </a:solidFill>
              </a:rPr>
              <a:t> database. </a:t>
            </a:r>
            <a:r>
              <a:rPr lang="en-ID" sz="1800" dirty="0" err="1">
                <a:solidFill>
                  <a:schemeClr val="tx1"/>
                </a:solidFill>
              </a:rPr>
              <a:t>Aplikasi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ini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 smtClean="0">
                <a:solidFill>
                  <a:schemeClr val="tx1"/>
                </a:solidFill>
              </a:rPr>
              <a:t>dapat</a:t>
            </a:r>
            <a:r>
              <a:rPr lang="en-ID" sz="1800" dirty="0" smtClean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menjadi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solusi</a:t>
            </a:r>
            <a:r>
              <a:rPr lang="en-ID" sz="1800" dirty="0">
                <a:solidFill>
                  <a:schemeClr val="tx1"/>
                </a:solidFill>
              </a:rPr>
              <a:t> digital yang </a:t>
            </a:r>
            <a:r>
              <a:rPr lang="en-ID" sz="1800" dirty="0" err="1">
                <a:solidFill>
                  <a:schemeClr val="tx1"/>
                </a:solidFill>
              </a:rPr>
              <a:t>mendukung</a:t>
            </a:r>
            <a:r>
              <a:rPr lang="en-ID" sz="1800" dirty="0">
                <a:solidFill>
                  <a:schemeClr val="tx1"/>
                </a:solidFill>
              </a:rPr>
              <a:t> proses </a:t>
            </a:r>
            <a:r>
              <a:rPr lang="en-ID" sz="1800" dirty="0" err="1">
                <a:solidFill>
                  <a:schemeClr val="tx1"/>
                </a:solidFill>
              </a:rPr>
              <a:t>administrasi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pendidikan</a:t>
            </a:r>
            <a:r>
              <a:rPr lang="en-ID" sz="1800" dirty="0">
                <a:solidFill>
                  <a:schemeClr val="tx1"/>
                </a:solidFill>
              </a:rPr>
              <a:t> yang </a:t>
            </a:r>
            <a:r>
              <a:rPr lang="en-ID" sz="1800" dirty="0" err="1">
                <a:solidFill>
                  <a:schemeClr val="tx1"/>
                </a:solidFill>
              </a:rPr>
              <a:t>lebih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efektif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dan</a:t>
            </a:r>
            <a:r>
              <a:rPr lang="en-ID" sz="1800" dirty="0">
                <a:solidFill>
                  <a:schemeClr val="tx1"/>
                </a:solidFill>
              </a:rPr>
              <a:t> modern di </a:t>
            </a:r>
            <a:r>
              <a:rPr lang="en-ID" sz="1800" dirty="0" err="1">
                <a:solidFill>
                  <a:schemeClr val="tx1"/>
                </a:solidFill>
              </a:rPr>
              <a:t>lingkungan</a:t>
            </a:r>
            <a:r>
              <a:rPr lang="en-ID" sz="1800" dirty="0">
                <a:solidFill>
                  <a:schemeClr val="tx1"/>
                </a:solidFill>
              </a:rPr>
              <a:t> SD 11 </a:t>
            </a:r>
            <a:r>
              <a:rPr lang="en-ID" sz="1800" dirty="0" err="1">
                <a:solidFill>
                  <a:schemeClr val="tx1"/>
                </a:solidFill>
              </a:rPr>
              <a:t>Fena</a:t>
            </a:r>
            <a:r>
              <a:rPr lang="en-ID" sz="1800" dirty="0">
                <a:solidFill>
                  <a:schemeClr val="tx1"/>
                </a:solidFill>
              </a:rPr>
              <a:t> </a:t>
            </a:r>
            <a:r>
              <a:rPr lang="en-ID" sz="1800" dirty="0" err="1">
                <a:solidFill>
                  <a:schemeClr val="tx1"/>
                </a:solidFill>
              </a:rPr>
              <a:t>Fafan</a:t>
            </a:r>
            <a:r>
              <a:rPr lang="en-ID" sz="1800" dirty="0">
                <a:solidFill>
                  <a:schemeClr val="tx1"/>
                </a:solidFill>
              </a:rPr>
              <a:t>.</a:t>
            </a:r>
            <a:endParaRPr lang="en-ID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12894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2" name="Google Shape;24352;p113"/>
          <p:cNvSpPr txBox="1">
            <a:spLocks noGrp="1"/>
          </p:cNvSpPr>
          <p:nvPr>
            <p:ph type="title"/>
          </p:nvPr>
        </p:nvSpPr>
        <p:spPr>
          <a:xfrm>
            <a:off x="1946703" y="2033934"/>
            <a:ext cx="5250594" cy="8558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TERIMA KASIH !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70C1C3F2-108C-B106-C7E4-2A6C0560537E}"/>
              </a:ext>
            </a:extLst>
          </p:cNvPr>
          <p:cNvSpPr/>
          <p:nvPr/>
        </p:nvSpPr>
        <p:spPr>
          <a:xfrm>
            <a:off x="2538374" y="3621024"/>
            <a:ext cx="4250132" cy="85587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74247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2" name="Google Shape;24352;p113"/>
          <p:cNvSpPr txBox="1">
            <a:spLocks noGrp="1"/>
          </p:cNvSpPr>
          <p:nvPr>
            <p:ph type="title"/>
          </p:nvPr>
        </p:nvSpPr>
        <p:spPr>
          <a:xfrm>
            <a:off x="3080129" y="450954"/>
            <a:ext cx="2983742" cy="431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</a:rPr>
              <a:t>PENGANTAR APLIKASI</a:t>
            </a:r>
            <a:endParaRPr sz="2000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70C1C3F2-108C-B106-C7E4-2A6C0560537E}"/>
              </a:ext>
            </a:extLst>
          </p:cNvPr>
          <p:cNvSpPr/>
          <p:nvPr/>
        </p:nvSpPr>
        <p:spPr>
          <a:xfrm>
            <a:off x="2538374" y="3621024"/>
            <a:ext cx="4250132" cy="85587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3" name="Google Shape;24352;p113">
            <a:extLst>
              <a:ext uri="{FF2B5EF4-FFF2-40B4-BE49-F238E27FC236}">
                <a16:creationId xmlns="" xmlns:a16="http://schemas.microsoft.com/office/drawing/2014/main" id="{FA2F81D2-6275-2A6F-EF23-AF29A6F7E2B2}"/>
              </a:ext>
            </a:extLst>
          </p:cNvPr>
          <p:cNvSpPr txBox="1">
            <a:spLocks/>
          </p:cNvSpPr>
          <p:nvPr/>
        </p:nvSpPr>
        <p:spPr>
          <a:xfrm>
            <a:off x="1617219" y="943182"/>
            <a:ext cx="5909562" cy="4108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algn="l">
              <a:buSzPct val="389000"/>
            </a:pPr>
            <a:r>
              <a:rPr lang="en-US" sz="1200" dirty="0" smtClean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1. </a:t>
            </a:r>
            <a:r>
              <a:rPr lang="en-US" sz="1200" dirty="0" err="1" smtClean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Kebutuhan</a:t>
            </a:r>
            <a:r>
              <a:rPr lang="en-US" sz="1200" dirty="0" smtClean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Modernisasi</a:t>
            </a:r>
            <a:r>
              <a:rPr lang="en-US" sz="120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Sistem</a:t>
            </a:r>
            <a:r>
              <a:rPr lang="en-US" sz="120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Absensi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/>
            </a:r>
            <a:b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</a:b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Proses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absensi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manual di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sekolah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masih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rentan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kesalahan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dan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kurang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efisien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,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sehingga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dibutuhkan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sistem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informasi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yang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lebih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modern,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akurat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,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dan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efisien</a:t>
            </a:r>
            <a:r>
              <a:rPr lang="en-US" sz="1200" b="0" dirty="0" smtClean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.</a:t>
            </a:r>
          </a:p>
          <a:p>
            <a:pPr algn="l">
              <a:buSzPct val="389000"/>
            </a:pPr>
            <a:endParaRPr lang="en-US" sz="1200" b="0" dirty="0">
              <a:solidFill>
                <a:schemeClr val="tx1"/>
              </a:solidFill>
              <a:latin typeface="Poppins" panose="020B0604020202020204" charset="0"/>
              <a:cs typeface="Poppins" panose="020B0604020202020204" charset="0"/>
            </a:endParaRPr>
          </a:p>
          <a:p>
            <a:pPr algn="l"/>
            <a:r>
              <a:rPr lang="en-US" sz="1200" dirty="0" smtClean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2. </a:t>
            </a:r>
            <a:r>
              <a:rPr lang="en-US" sz="1200" dirty="0" err="1" smtClean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Pengembangan</a:t>
            </a:r>
            <a:r>
              <a:rPr lang="en-US" sz="1200" dirty="0" smtClean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Sistem</a:t>
            </a:r>
            <a:r>
              <a:rPr lang="en-US" sz="120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Informasi</a:t>
            </a:r>
            <a:r>
              <a:rPr lang="en-US" sz="120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Absensi</a:t>
            </a:r>
            <a:r>
              <a:rPr lang="en-US" sz="120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Berbasis</a:t>
            </a:r>
            <a:r>
              <a:rPr lang="en-US" sz="120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Web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/>
            </a:r>
            <a:b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</a:b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Sistem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ini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dirancang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untuk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mencatat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,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memantau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,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dan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mengevaluasi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kehadiran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siswa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secara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real-time dengan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memanfaatkan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teknologi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informasi</a:t>
            </a:r>
            <a:r>
              <a:rPr lang="en-US" sz="1200" b="0" dirty="0" smtClean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.</a:t>
            </a:r>
          </a:p>
          <a:p>
            <a:pPr algn="l"/>
            <a:endParaRPr lang="en-US" sz="1200" b="0" dirty="0">
              <a:solidFill>
                <a:schemeClr val="tx1"/>
              </a:solidFill>
              <a:latin typeface="Poppins" panose="020B0604020202020204" charset="0"/>
              <a:cs typeface="Poppins" panose="020B0604020202020204" charset="0"/>
            </a:endParaRPr>
          </a:p>
          <a:p>
            <a:pPr algn="l"/>
            <a:r>
              <a:rPr lang="en-US" sz="1200" dirty="0" smtClean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3. </a:t>
            </a:r>
            <a:r>
              <a:rPr lang="en-US" sz="1200" dirty="0" err="1" smtClean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Manfaat</a:t>
            </a:r>
            <a:r>
              <a:rPr lang="en-US" sz="1200" dirty="0" smtClean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Sistem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/>
            </a:r>
            <a:b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</a:b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Sistem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membantu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guru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dan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staf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administrasi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mempercepat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proses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absensi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serta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menghasilkan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laporan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kehadiran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yang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lebih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akurat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,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sistematis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,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dan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mudah</a:t>
            </a:r>
            <a:r>
              <a:rPr lang="en-US" sz="1200" b="0" dirty="0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 </a:t>
            </a:r>
            <a:r>
              <a:rPr lang="en-US" sz="1200" b="0" dirty="0" err="1">
                <a:solidFill>
                  <a:schemeClr val="tx1"/>
                </a:solidFill>
                <a:latin typeface="Poppins" panose="020B0604020202020204" charset="0"/>
                <a:cs typeface="Poppins" panose="020B0604020202020204" charset="0"/>
              </a:rPr>
              <a:t>diakses</a:t>
            </a:r>
            <a:r>
              <a:rPr lang="en-US" sz="1200" b="0" dirty="0">
                <a:solidFill>
                  <a:schemeClr val="tx1"/>
                </a:solidFill>
                <a:latin typeface="+mj-lt"/>
              </a:rPr>
              <a:t>.</a:t>
            </a:r>
          </a:p>
          <a:p>
            <a:pPr algn="just"/>
            <a:endParaRPr lang="en-ID" sz="1200" b="0" dirty="0" smtClean="0">
              <a:solidFill>
                <a:schemeClr val="tx1"/>
              </a:solidFill>
            </a:endParaRPr>
          </a:p>
          <a:p>
            <a:pPr algn="just"/>
            <a:r>
              <a:rPr lang="en-ID" sz="1200" b="0" dirty="0" smtClean="0">
                <a:solidFill>
                  <a:schemeClr val="tx1"/>
                </a:solidFill>
              </a:rPr>
              <a:t>.</a:t>
            </a:r>
            <a:endParaRPr lang="en-ID" sz="1200" b="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7" name="Google Shape;11497;p55"/>
          <p:cNvSpPr/>
          <p:nvPr/>
        </p:nvSpPr>
        <p:spPr>
          <a:xfrm>
            <a:off x="92149" y="536407"/>
            <a:ext cx="4300800" cy="459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498" name="Google Shape;11498;p55"/>
          <p:cNvSpPr txBox="1">
            <a:spLocks noGrp="1"/>
          </p:cNvSpPr>
          <p:nvPr>
            <p:ph type="title"/>
          </p:nvPr>
        </p:nvSpPr>
        <p:spPr>
          <a:xfrm>
            <a:off x="3363108" y="1278759"/>
            <a:ext cx="1258511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sp>
        <p:nvSpPr>
          <p:cNvPr id="11499" name="Google Shape;11499;p55"/>
          <p:cNvSpPr txBox="1">
            <a:spLocks noGrp="1"/>
          </p:cNvSpPr>
          <p:nvPr>
            <p:ph type="title" idx="2"/>
          </p:nvPr>
        </p:nvSpPr>
        <p:spPr>
          <a:xfrm>
            <a:off x="3363108" y="2265205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  <p:sp>
        <p:nvSpPr>
          <p:cNvPr id="11500" name="Google Shape;11500;p55"/>
          <p:cNvSpPr txBox="1">
            <a:spLocks noGrp="1"/>
          </p:cNvSpPr>
          <p:nvPr>
            <p:ph type="title" idx="3"/>
          </p:nvPr>
        </p:nvSpPr>
        <p:spPr>
          <a:xfrm>
            <a:off x="3376788" y="3286736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</a:t>
            </a:r>
            <a:endParaRPr dirty="0"/>
          </a:p>
        </p:txBody>
      </p:sp>
      <p:sp>
        <p:nvSpPr>
          <p:cNvPr id="11501" name="Google Shape;11501;p55"/>
          <p:cNvSpPr txBox="1">
            <a:spLocks noGrp="1"/>
          </p:cNvSpPr>
          <p:nvPr>
            <p:ph type="title" idx="4"/>
          </p:nvPr>
        </p:nvSpPr>
        <p:spPr>
          <a:xfrm>
            <a:off x="5635196" y="268927"/>
            <a:ext cx="2510584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000" dirty="0">
                <a:solidFill>
                  <a:schemeClr val="tx1"/>
                </a:solidFill>
                <a:latin typeface="Poppins Bold" panose="00000800000000000000" charset="0"/>
                <a:cs typeface="Poppins Bold" panose="00000800000000000000" charset="0"/>
              </a:rPr>
              <a:t>TUJUAN APLIKASI </a:t>
            </a:r>
          </a:p>
        </p:txBody>
      </p:sp>
      <p:sp>
        <p:nvSpPr>
          <p:cNvPr id="11504" name="Google Shape;11504;p55"/>
          <p:cNvSpPr txBox="1">
            <a:spLocks noGrp="1"/>
          </p:cNvSpPr>
          <p:nvPr>
            <p:ph type="subTitle" idx="6"/>
          </p:nvPr>
        </p:nvSpPr>
        <p:spPr>
          <a:xfrm>
            <a:off x="4680240" y="955449"/>
            <a:ext cx="4410419" cy="9159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ID" sz="1600" b="1" kern="100" dirty="0" err="1" smtClean="0">
                <a:solidFill>
                  <a:schemeClr val="tx1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Meningkatkan</a:t>
            </a:r>
            <a:r>
              <a:rPr lang="en-ID" sz="1600" b="1" kern="100" dirty="0">
                <a:solidFill>
                  <a:schemeClr val="tx1"/>
                </a:solidFill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 </a:t>
            </a:r>
            <a:r>
              <a:rPr lang="en-ID" sz="1600" b="1" kern="100" dirty="0" err="1" smtClean="0">
                <a:solidFill>
                  <a:schemeClr val="tx1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Efisiensi</a:t>
            </a:r>
            <a:r>
              <a:rPr lang="en-ID" sz="1600" b="1" kern="100" dirty="0" smtClean="0">
                <a:solidFill>
                  <a:schemeClr val="tx1"/>
                </a:solidFill>
                <a:effectLst/>
                <a:latin typeface="Poppins" panose="00000500000000000000" pitchFamily="2" charset="0"/>
                <a:ea typeface="Calibri" panose="020F0502020204030204" pitchFamily="34" charset="0"/>
                <a:cs typeface="Poppins" panose="00000500000000000000" pitchFamily="2" charset="0"/>
              </a:rPr>
              <a:t> </a:t>
            </a:r>
            <a:r>
              <a:rPr lang="en-ID" sz="16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Dalam </a:t>
            </a:r>
            <a:r>
              <a:rPr lang="en-ID" sz="16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Pencatatan</a:t>
            </a:r>
            <a:r>
              <a:rPr lang="en-ID" sz="16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6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Kehadiran</a:t>
            </a:r>
            <a:r>
              <a:rPr lang="en-ID" sz="16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6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Siswa</a:t>
            </a:r>
            <a:r>
              <a:rPr lang="en-ID" sz="16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6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Secara</a:t>
            </a:r>
            <a:r>
              <a:rPr lang="en-ID" sz="16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Digital.</a:t>
            </a:r>
            <a:endParaRPr lang="en-ID" sz="1600" b="1" kern="100" dirty="0">
              <a:solidFill>
                <a:schemeClr val="tx1"/>
              </a:solidFill>
              <a:effectLst/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</p:txBody>
      </p:sp>
      <p:grpSp>
        <p:nvGrpSpPr>
          <p:cNvPr id="11510" name="Google Shape;11510;p55"/>
          <p:cNvGrpSpPr/>
          <p:nvPr/>
        </p:nvGrpSpPr>
        <p:grpSpPr>
          <a:xfrm>
            <a:off x="-683712" y="268927"/>
            <a:ext cx="4421105" cy="5034665"/>
            <a:chOff x="-683712" y="452341"/>
            <a:chExt cx="4421105" cy="4851251"/>
          </a:xfrm>
        </p:grpSpPr>
        <p:sp>
          <p:nvSpPr>
            <p:cNvPr id="11511" name="Google Shape;11511;p55"/>
            <p:cNvSpPr/>
            <p:nvPr/>
          </p:nvSpPr>
          <p:spPr>
            <a:xfrm>
              <a:off x="1949648" y="1512731"/>
              <a:ext cx="1392602" cy="1392602"/>
            </a:xfrm>
            <a:custGeom>
              <a:avLst/>
              <a:gdLst/>
              <a:ahLst/>
              <a:cxnLst/>
              <a:rect l="l" t="t" r="r" b="b"/>
              <a:pathLst>
                <a:path w="44649" h="44649" extrusionOk="0">
                  <a:moveTo>
                    <a:pt x="22324" y="296"/>
                  </a:moveTo>
                  <a:lnTo>
                    <a:pt x="44353" y="22325"/>
                  </a:lnTo>
                  <a:lnTo>
                    <a:pt x="22324" y="44351"/>
                  </a:lnTo>
                  <a:lnTo>
                    <a:pt x="296" y="22325"/>
                  </a:lnTo>
                  <a:lnTo>
                    <a:pt x="22324" y="296"/>
                  </a:lnTo>
                  <a:close/>
                  <a:moveTo>
                    <a:pt x="22324" y="1"/>
                  </a:moveTo>
                  <a:lnTo>
                    <a:pt x="0" y="22325"/>
                  </a:lnTo>
                  <a:lnTo>
                    <a:pt x="22324" y="44648"/>
                  </a:lnTo>
                  <a:lnTo>
                    <a:pt x="44648" y="22325"/>
                  </a:lnTo>
                  <a:lnTo>
                    <a:pt x="22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55"/>
            <p:cNvSpPr/>
            <p:nvPr/>
          </p:nvSpPr>
          <p:spPr>
            <a:xfrm>
              <a:off x="2219886" y="1489681"/>
              <a:ext cx="1145422" cy="1424884"/>
            </a:xfrm>
            <a:custGeom>
              <a:avLst/>
              <a:gdLst/>
              <a:ahLst/>
              <a:cxnLst/>
              <a:rect l="l" t="t" r="r" b="b"/>
              <a:pathLst>
                <a:path w="36724" h="45684" extrusionOk="0">
                  <a:moveTo>
                    <a:pt x="13660" y="0"/>
                  </a:moveTo>
                  <a:lnTo>
                    <a:pt x="1" y="13659"/>
                  </a:lnTo>
                  <a:lnTo>
                    <a:pt x="888" y="14548"/>
                  </a:lnTo>
                  <a:lnTo>
                    <a:pt x="13660" y="1775"/>
                  </a:lnTo>
                  <a:lnTo>
                    <a:pt x="34947" y="23064"/>
                  </a:lnTo>
                  <a:lnTo>
                    <a:pt x="13216" y="44795"/>
                  </a:lnTo>
                  <a:lnTo>
                    <a:pt x="14104" y="45683"/>
                  </a:lnTo>
                  <a:lnTo>
                    <a:pt x="36724" y="23064"/>
                  </a:lnTo>
                  <a:lnTo>
                    <a:pt x="136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55"/>
            <p:cNvSpPr/>
            <p:nvPr/>
          </p:nvSpPr>
          <p:spPr>
            <a:xfrm>
              <a:off x="2155227" y="1718311"/>
              <a:ext cx="981456" cy="981456"/>
            </a:xfrm>
            <a:custGeom>
              <a:avLst/>
              <a:gdLst/>
              <a:ahLst/>
              <a:cxnLst/>
              <a:rect l="l" t="t" r="r" b="b"/>
              <a:pathLst>
                <a:path w="31467" h="31467" extrusionOk="0">
                  <a:moveTo>
                    <a:pt x="31362" y="105"/>
                  </a:moveTo>
                  <a:lnTo>
                    <a:pt x="31362" y="31362"/>
                  </a:lnTo>
                  <a:lnTo>
                    <a:pt x="105" y="31362"/>
                  </a:lnTo>
                  <a:lnTo>
                    <a:pt x="105" y="105"/>
                  </a:lnTo>
                  <a:close/>
                  <a:moveTo>
                    <a:pt x="0" y="1"/>
                  </a:moveTo>
                  <a:lnTo>
                    <a:pt x="0" y="31467"/>
                  </a:lnTo>
                  <a:lnTo>
                    <a:pt x="31466" y="31467"/>
                  </a:lnTo>
                  <a:lnTo>
                    <a:pt x="31466" y="1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514" name="Google Shape;11514;p55"/>
            <p:cNvGrpSpPr/>
            <p:nvPr/>
          </p:nvGrpSpPr>
          <p:grpSpPr>
            <a:xfrm>
              <a:off x="2205979" y="1770191"/>
              <a:ext cx="879375" cy="877452"/>
              <a:chOff x="6378300" y="2596400"/>
              <a:chExt cx="754375" cy="752725"/>
            </a:xfrm>
          </p:grpSpPr>
          <p:sp>
            <p:nvSpPr>
              <p:cNvPr id="11515" name="Google Shape;11515;p55"/>
              <p:cNvSpPr/>
              <p:nvPr/>
            </p:nvSpPr>
            <p:spPr>
              <a:xfrm>
                <a:off x="6408850" y="2932325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6" y="0"/>
                      <a:pt x="0" y="86"/>
                      <a:pt x="0" y="193"/>
                    </a:cubicBezTo>
                    <a:cubicBezTo>
                      <a:pt x="0" y="300"/>
                      <a:pt x="86" y="387"/>
                      <a:pt x="193" y="387"/>
                    </a:cubicBezTo>
                    <a:cubicBezTo>
                      <a:pt x="300" y="387"/>
                      <a:pt x="387" y="300"/>
                      <a:pt x="387" y="193"/>
                    </a:cubicBezTo>
                    <a:cubicBezTo>
                      <a:pt x="387" y="86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6" name="Google Shape;11516;p55"/>
              <p:cNvSpPr/>
              <p:nvPr/>
            </p:nvSpPr>
            <p:spPr>
              <a:xfrm>
                <a:off x="6469925" y="2871225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299" y="387"/>
                      <a:pt x="387" y="301"/>
                      <a:pt x="387" y="195"/>
                    </a:cubicBezTo>
                    <a:cubicBezTo>
                      <a:pt x="387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7" name="Google Shape;11517;p55"/>
              <p:cNvSpPr/>
              <p:nvPr/>
            </p:nvSpPr>
            <p:spPr>
              <a:xfrm>
                <a:off x="6530975" y="2810175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299"/>
                      <a:pt x="87" y="385"/>
                      <a:pt x="195" y="385"/>
                    </a:cubicBezTo>
                    <a:cubicBezTo>
                      <a:pt x="301" y="385"/>
                      <a:pt x="387" y="299"/>
                      <a:pt x="387" y="193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8" name="Google Shape;11518;p55"/>
              <p:cNvSpPr/>
              <p:nvPr/>
            </p:nvSpPr>
            <p:spPr>
              <a:xfrm>
                <a:off x="6622600" y="2718550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0" y="387"/>
                      <a:pt x="386" y="300"/>
                      <a:pt x="386" y="194"/>
                    </a:cubicBezTo>
                    <a:cubicBezTo>
                      <a:pt x="386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9" name="Google Shape;11519;p55"/>
              <p:cNvSpPr/>
              <p:nvPr/>
            </p:nvSpPr>
            <p:spPr>
              <a:xfrm>
                <a:off x="6378300" y="29628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299"/>
                      <a:pt x="87" y="387"/>
                      <a:pt x="194" y="387"/>
                    </a:cubicBezTo>
                    <a:cubicBezTo>
                      <a:pt x="300" y="387"/>
                      <a:pt x="387" y="299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0" name="Google Shape;11520;p55"/>
              <p:cNvSpPr/>
              <p:nvPr/>
            </p:nvSpPr>
            <p:spPr>
              <a:xfrm>
                <a:off x="6437750" y="2901775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59" y="1"/>
                    </a:moveTo>
                    <a:cubicBezTo>
                      <a:pt x="209" y="1"/>
                      <a:pt x="160" y="19"/>
                      <a:pt x="122" y="56"/>
                    </a:cubicBezTo>
                    <a:cubicBezTo>
                      <a:pt x="1" y="179"/>
                      <a:pt x="87" y="387"/>
                      <a:pt x="258" y="387"/>
                    </a:cubicBezTo>
                    <a:cubicBezTo>
                      <a:pt x="431" y="387"/>
                      <a:pt x="518" y="179"/>
                      <a:pt x="396" y="56"/>
                    </a:cubicBezTo>
                    <a:cubicBezTo>
                      <a:pt x="358" y="19"/>
                      <a:pt x="309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1" name="Google Shape;11521;p55"/>
              <p:cNvSpPr/>
              <p:nvPr/>
            </p:nvSpPr>
            <p:spPr>
              <a:xfrm>
                <a:off x="6500475" y="2840675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299" y="387"/>
                      <a:pt x="385" y="301"/>
                      <a:pt x="385" y="195"/>
                    </a:cubicBezTo>
                    <a:cubicBezTo>
                      <a:pt x="385" y="89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2" name="Google Shape;11522;p55"/>
              <p:cNvSpPr/>
              <p:nvPr/>
            </p:nvSpPr>
            <p:spPr>
              <a:xfrm>
                <a:off x="6592075" y="2749075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300" y="387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3" name="Google Shape;11523;p55"/>
              <p:cNvSpPr/>
              <p:nvPr/>
            </p:nvSpPr>
            <p:spPr>
              <a:xfrm>
                <a:off x="6653150" y="2688025"/>
                <a:ext cx="96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6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0"/>
                      <a:pt x="87" y="386"/>
                      <a:pt x="193" y="386"/>
                    </a:cubicBezTo>
                    <a:cubicBezTo>
                      <a:pt x="299" y="386"/>
                      <a:pt x="386" y="300"/>
                      <a:pt x="386" y="193"/>
                    </a:cubicBezTo>
                    <a:cubicBezTo>
                      <a:pt x="386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4" name="Google Shape;11524;p55"/>
              <p:cNvSpPr/>
              <p:nvPr/>
            </p:nvSpPr>
            <p:spPr>
              <a:xfrm>
                <a:off x="6683650" y="2657500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299"/>
                      <a:pt x="87" y="385"/>
                      <a:pt x="195" y="385"/>
                    </a:cubicBezTo>
                    <a:cubicBezTo>
                      <a:pt x="301" y="385"/>
                      <a:pt x="388" y="299"/>
                      <a:pt x="388" y="193"/>
                    </a:cubicBezTo>
                    <a:cubicBezTo>
                      <a:pt x="388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5" name="Google Shape;11525;p55"/>
              <p:cNvSpPr/>
              <p:nvPr/>
            </p:nvSpPr>
            <p:spPr>
              <a:xfrm>
                <a:off x="6714200" y="262695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6" name="Google Shape;11526;p55"/>
              <p:cNvSpPr/>
              <p:nvPr/>
            </p:nvSpPr>
            <p:spPr>
              <a:xfrm>
                <a:off x="6744750" y="25964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7" name="Google Shape;11527;p55"/>
              <p:cNvSpPr/>
              <p:nvPr/>
            </p:nvSpPr>
            <p:spPr>
              <a:xfrm>
                <a:off x="6561525" y="2779625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8" name="Google Shape;11528;p55"/>
              <p:cNvSpPr/>
              <p:nvPr/>
            </p:nvSpPr>
            <p:spPr>
              <a:xfrm>
                <a:off x="6437825" y="2961275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299" y="387"/>
                      <a:pt x="386" y="300"/>
                      <a:pt x="386" y="194"/>
                    </a:cubicBezTo>
                    <a:cubicBezTo>
                      <a:pt x="386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9" name="Google Shape;11529;p55"/>
              <p:cNvSpPr/>
              <p:nvPr/>
            </p:nvSpPr>
            <p:spPr>
              <a:xfrm>
                <a:off x="6497250" y="2900200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59" y="0"/>
                    </a:moveTo>
                    <a:cubicBezTo>
                      <a:pt x="210" y="0"/>
                      <a:pt x="160" y="19"/>
                      <a:pt x="123" y="57"/>
                    </a:cubicBezTo>
                    <a:cubicBezTo>
                      <a:pt x="1" y="178"/>
                      <a:pt x="87" y="386"/>
                      <a:pt x="260" y="386"/>
                    </a:cubicBezTo>
                    <a:cubicBezTo>
                      <a:pt x="431" y="386"/>
                      <a:pt x="517" y="178"/>
                      <a:pt x="396" y="57"/>
                    </a:cubicBezTo>
                    <a:cubicBezTo>
                      <a:pt x="358" y="19"/>
                      <a:pt x="309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0" name="Google Shape;11530;p55"/>
              <p:cNvSpPr/>
              <p:nvPr/>
            </p:nvSpPr>
            <p:spPr>
              <a:xfrm>
                <a:off x="6559975" y="2839125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300" y="387"/>
                      <a:pt x="387" y="301"/>
                      <a:pt x="387" y="193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1" name="Google Shape;11531;p55"/>
              <p:cNvSpPr/>
              <p:nvPr/>
            </p:nvSpPr>
            <p:spPr>
              <a:xfrm>
                <a:off x="6651575" y="2747525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3"/>
                    </a:cubicBezTo>
                    <a:cubicBezTo>
                      <a:pt x="0" y="299"/>
                      <a:pt x="86" y="387"/>
                      <a:pt x="194" y="387"/>
                    </a:cubicBezTo>
                    <a:cubicBezTo>
                      <a:pt x="300" y="387"/>
                      <a:pt x="387" y="299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2" name="Google Shape;11532;p55"/>
              <p:cNvSpPr/>
              <p:nvPr/>
            </p:nvSpPr>
            <p:spPr>
              <a:xfrm>
                <a:off x="6407275" y="29918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3" name="Google Shape;11533;p55"/>
              <p:cNvSpPr/>
              <p:nvPr/>
            </p:nvSpPr>
            <p:spPr>
              <a:xfrm>
                <a:off x="6468325" y="293072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1" y="387"/>
                      <a:pt x="387" y="301"/>
                      <a:pt x="387" y="194"/>
                    </a:cubicBezTo>
                    <a:cubicBezTo>
                      <a:pt x="387" y="88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4" name="Google Shape;11534;p55"/>
              <p:cNvSpPr/>
              <p:nvPr/>
            </p:nvSpPr>
            <p:spPr>
              <a:xfrm>
                <a:off x="6529425" y="2869675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3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5" name="Google Shape;11535;p55"/>
              <p:cNvSpPr/>
              <p:nvPr/>
            </p:nvSpPr>
            <p:spPr>
              <a:xfrm>
                <a:off x="6621025" y="2778075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3"/>
                    </a:cubicBezTo>
                    <a:cubicBezTo>
                      <a:pt x="0" y="299"/>
                      <a:pt x="88" y="386"/>
                      <a:pt x="194" y="386"/>
                    </a:cubicBezTo>
                    <a:cubicBezTo>
                      <a:pt x="300" y="386"/>
                      <a:pt x="387" y="299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6" name="Google Shape;11536;p55"/>
              <p:cNvSpPr/>
              <p:nvPr/>
            </p:nvSpPr>
            <p:spPr>
              <a:xfrm>
                <a:off x="6682100" y="27170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6"/>
                      <a:pt x="1" y="193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3"/>
                    </a:cubicBezTo>
                    <a:cubicBezTo>
                      <a:pt x="387" y="86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7" name="Google Shape;11537;p55"/>
              <p:cNvSpPr/>
              <p:nvPr/>
            </p:nvSpPr>
            <p:spPr>
              <a:xfrm>
                <a:off x="6712650" y="268645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8" name="Google Shape;11538;p55"/>
              <p:cNvSpPr/>
              <p:nvPr/>
            </p:nvSpPr>
            <p:spPr>
              <a:xfrm>
                <a:off x="6741575" y="2655925"/>
                <a:ext cx="129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6" h="387" extrusionOk="0">
                    <a:moveTo>
                      <a:pt x="258" y="0"/>
                    </a:moveTo>
                    <a:cubicBezTo>
                      <a:pt x="209" y="0"/>
                      <a:pt x="159" y="19"/>
                      <a:pt x="121" y="57"/>
                    </a:cubicBezTo>
                    <a:cubicBezTo>
                      <a:pt x="0" y="178"/>
                      <a:pt x="87" y="386"/>
                      <a:pt x="258" y="386"/>
                    </a:cubicBezTo>
                    <a:cubicBezTo>
                      <a:pt x="431" y="386"/>
                      <a:pt x="516" y="178"/>
                      <a:pt x="394" y="57"/>
                    </a:cubicBezTo>
                    <a:cubicBezTo>
                      <a:pt x="356" y="19"/>
                      <a:pt x="307" y="0"/>
                      <a:pt x="258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9" name="Google Shape;11539;p55"/>
              <p:cNvSpPr/>
              <p:nvPr/>
            </p:nvSpPr>
            <p:spPr>
              <a:xfrm>
                <a:off x="6773750" y="2625350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299" y="387"/>
                      <a:pt x="385" y="301"/>
                      <a:pt x="385" y="195"/>
                    </a:cubicBezTo>
                    <a:cubicBezTo>
                      <a:pt x="385" y="89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0" name="Google Shape;11540;p55"/>
              <p:cNvSpPr/>
              <p:nvPr/>
            </p:nvSpPr>
            <p:spPr>
              <a:xfrm>
                <a:off x="6590525" y="2808575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7"/>
                      <a:pt x="193" y="387"/>
                    </a:cubicBezTo>
                    <a:cubicBezTo>
                      <a:pt x="299" y="387"/>
                      <a:pt x="385" y="301"/>
                      <a:pt x="385" y="195"/>
                    </a:cubicBezTo>
                    <a:cubicBezTo>
                      <a:pt x="385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1" name="Google Shape;11541;p55"/>
              <p:cNvSpPr/>
              <p:nvPr/>
            </p:nvSpPr>
            <p:spPr>
              <a:xfrm>
                <a:off x="6465150" y="2990250"/>
                <a:ext cx="129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8" extrusionOk="0">
                    <a:moveTo>
                      <a:pt x="259" y="0"/>
                    </a:moveTo>
                    <a:cubicBezTo>
                      <a:pt x="209" y="0"/>
                      <a:pt x="160" y="19"/>
                      <a:pt x="122" y="57"/>
                    </a:cubicBezTo>
                    <a:cubicBezTo>
                      <a:pt x="1" y="178"/>
                      <a:pt x="87" y="387"/>
                      <a:pt x="260" y="387"/>
                    </a:cubicBezTo>
                    <a:cubicBezTo>
                      <a:pt x="431" y="387"/>
                      <a:pt x="517" y="178"/>
                      <a:pt x="396" y="57"/>
                    </a:cubicBezTo>
                    <a:cubicBezTo>
                      <a:pt x="358" y="19"/>
                      <a:pt x="309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2" name="Google Shape;11542;p55"/>
              <p:cNvSpPr/>
              <p:nvPr/>
            </p:nvSpPr>
            <p:spPr>
              <a:xfrm>
                <a:off x="6527875" y="2929175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299" y="387"/>
                      <a:pt x="385" y="300"/>
                      <a:pt x="385" y="194"/>
                    </a:cubicBezTo>
                    <a:cubicBezTo>
                      <a:pt x="385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3" name="Google Shape;11543;p55"/>
              <p:cNvSpPr/>
              <p:nvPr/>
            </p:nvSpPr>
            <p:spPr>
              <a:xfrm>
                <a:off x="6588925" y="2868125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299"/>
                      <a:pt x="87" y="385"/>
                      <a:pt x="194" y="385"/>
                    </a:cubicBezTo>
                    <a:cubicBezTo>
                      <a:pt x="300" y="385"/>
                      <a:pt x="387" y="299"/>
                      <a:pt x="387" y="193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4" name="Google Shape;11544;p55"/>
              <p:cNvSpPr/>
              <p:nvPr/>
            </p:nvSpPr>
            <p:spPr>
              <a:xfrm>
                <a:off x="6680550" y="2776475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299" y="387"/>
                      <a:pt x="387" y="301"/>
                      <a:pt x="387" y="195"/>
                    </a:cubicBezTo>
                    <a:cubicBezTo>
                      <a:pt x="387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5" name="Google Shape;11545;p55"/>
              <p:cNvSpPr/>
              <p:nvPr/>
            </p:nvSpPr>
            <p:spPr>
              <a:xfrm>
                <a:off x="6436225" y="3020800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299"/>
                      <a:pt x="87" y="386"/>
                      <a:pt x="195" y="386"/>
                    </a:cubicBezTo>
                    <a:cubicBezTo>
                      <a:pt x="301" y="386"/>
                      <a:pt x="388" y="299"/>
                      <a:pt x="388" y="193"/>
                    </a:cubicBezTo>
                    <a:cubicBezTo>
                      <a:pt x="388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6" name="Google Shape;11546;p55"/>
              <p:cNvSpPr/>
              <p:nvPr/>
            </p:nvSpPr>
            <p:spPr>
              <a:xfrm>
                <a:off x="6497325" y="29597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4"/>
                    </a:cubicBezTo>
                    <a:cubicBezTo>
                      <a:pt x="1" y="301"/>
                      <a:pt x="87" y="388"/>
                      <a:pt x="193" y="388"/>
                    </a:cubicBezTo>
                    <a:cubicBezTo>
                      <a:pt x="301" y="388"/>
                      <a:pt x="387" y="301"/>
                      <a:pt x="387" y="194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7" name="Google Shape;11547;p55"/>
              <p:cNvSpPr/>
              <p:nvPr/>
            </p:nvSpPr>
            <p:spPr>
              <a:xfrm>
                <a:off x="6558375" y="289862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1"/>
                      <a:pt x="88" y="387"/>
                      <a:pt x="195" y="387"/>
                    </a:cubicBezTo>
                    <a:cubicBezTo>
                      <a:pt x="301" y="387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8" name="Google Shape;11548;p55"/>
              <p:cNvSpPr/>
              <p:nvPr/>
            </p:nvSpPr>
            <p:spPr>
              <a:xfrm>
                <a:off x="6650000" y="2807025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9" name="Google Shape;11549;p55"/>
              <p:cNvSpPr/>
              <p:nvPr/>
            </p:nvSpPr>
            <p:spPr>
              <a:xfrm>
                <a:off x="6709425" y="2745950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60" y="1"/>
                    </a:moveTo>
                    <a:cubicBezTo>
                      <a:pt x="211" y="1"/>
                      <a:pt x="161" y="20"/>
                      <a:pt x="124" y="58"/>
                    </a:cubicBezTo>
                    <a:cubicBezTo>
                      <a:pt x="1" y="179"/>
                      <a:pt x="87" y="387"/>
                      <a:pt x="260" y="387"/>
                    </a:cubicBezTo>
                    <a:cubicBezTo>
                      <a:pt x="431" y="387"/>
                      <a:pt x="518" y="179"/>
                      <a:pt x="396" y="58"/>
                    </a:cubicBezTo>
                    <a:cubicBezTo>
                      <a:pt x="359" y="20"/>
                      <a:pt x="309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0" name="Google Shape;11550;p55"/>
              <p:cNvSpPr/>
              <p:nvPr/>
            </p:nvSpPr>
            <p:spPr>
              <a:xfrm>
                <a:off x="6741600" y="2715425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299"/>
                      <a:pt x="87" y="386"/>
                      <a:pt x="195" y="386"/>
                    </a:cubicBezTo>
                    <a:cubicBezTo>
                      <a:pt x="301" y="386"/>
                      <a:pt x="387" y="299"/>
                      <a:pt x="387" y="193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1" name="Google Shape;11551;p55"/>
              <p:cNvSpPr/>
              <p:nvPr/>
            </p:nvSpPr>
            <p:spPr>
              <a:xfrm>
                <a:off x="6772150" y="2684900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3" y="0"/>
                    </a:moveTo>
                    <a:cubicBezTo>
                      <a:pt x="87" y="0"/>
                      <a:pt x="0" y="86"/>
                      <a:pt x="0" y="193"/>
                    </a:cubicBezTo>
                    <a:cubicBezTo>
                      <a:pt x="0" y="299"/>
                      <a:pt x="87" y="385"/>
                      <a:pt x="193" y="385"/>
                    </a:cubicBezTo>
                    <a:cubicBezTo>
                      <a:pt x="301" y="385"/>
                      <a:pt x="387" y="299"/>
                      <a:pt x="387" y="193"/>
                    </a:cubicBezTo>
                    <a:cubicBezTo>
                      <a:pt x="387" y="86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2" name="Google Shape;11552;p55"/>
              <p:cNvSpPr/>
              <p:nvPr/>
            </p:nvSpPr>
            <p:spPr>
              <a:xfrm>
                <a:off x="6802700" y="265435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300" y="387"/>
                      <a:pt x="387" y="300"/>
                      <a:pt x="387" y="193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3" name="Google Shape;11553;p55"/>
              <p:cNvSpPr/>
              <p:nvPr/>
            </p:nvSpPr>
            <p:spPr>
              <a:xfrm>
                <a:off x="6617825" y="2837550"/>
                <a:ext cx="129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8" extrusionOk="0">
                    <a:moveTo>
                      <a:pt x="259" y="1"/>
                    </a:moveTo>
                    <a:cubicBezTo>
                      <a:pt x="210" y="1"/>
                      <a:pt x="160" y="20"/>
                      <a:pt x="122" y="58"/>
                    </a:cubicBezTo>
                    <a:cubicBezTo>
                      <a:pt x="1" y="179"/>
                      <a:pt x="87" y="388"/>
                      <a:pt x="260" y="388"/>
                    </a:cubicBezTo>
                    <a:cubicBezTo>
                      <a:pt x="431" y="388"/>
                      <a:pt x="518" y="179"/>
                      <a:pt x="397" y="58"/>
                    </a:cubicBezTo>
                    <a:cubicBezTo>
                      <a:pt x="359" y="20"/>
                      <a:pt x="309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4" name="Google Shape;11554;p55"/>
              <p:cNvSpPr/>
              <p:nvPr/>
            </p:nvSpPr>
            <p:spPr>
              <a:xfrm>
                <a:off x="6495775" y="3019200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299" y="387"/>
                      <a:pt x="385" y="301"/>
                      <a:pt x="385" y="195"/>
                    </a:cubicBezTo>
                    <a:cubicBezTo>
                      <a:pt x="385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5" name="Google Shape;11555;p55"/>
              <p:cNvSpPr/>
              <p:nvPr/>
            </p:nvSpPr>
            <p:spPr>
              <a:xfrm>
                <a:off x="6556825" y="2958150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299"/>
                      <a:pt x="87" y="386"/>
                      <a:pt x="194" y="386"/>
                    </a:cubicBezTo>
                    <a:cubicBezTo>
                      <a:pt x="301" y="386"/>
                      <a:pt x="387" y="299"/>
                      <a:pt x="387" y="193"/>
                    </a:cubicBezTo>
                    <a:cubicBezTo>
                      <a:pt x="387" y="87"/>
                      <a:pt x="301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6" name="Google Shape;11556;p55"/>
              <p:cNvSpPr/>
              <p:nvPr/>
            </p:nvSpPr>
            <p:spPr>
              <a:xfrm>
                <a:off x="6617900" y="2897075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0" y="387"/>
                      <a:pt x="386" y="300"/>
                      <a:pt x="386" y="194"/>
                    </a:cubicBezTo>
                    <a:cubicBezTo>
                      <a:pt x="386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7" name="Google Shape;11557;p55"/>
              <p:cNvSpPr/>
              <p:nvPr/>
            </p:nvSpPr>
            <p:spPr>
              <a:xfrm>
                <a:off x="6707875" y="2805450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59" y="1"/>
                    </a:moveTo>
                    <a:cubicBezTo>
                      <a:pt x="210" y="1"/>
                      <a:pt x="161" y="20"/>
                      <a:pt x="123" y="58"/>
                    </a:cubicBezTo>
                    <a:cubicBezTo>
                      <a:pt x="1" y="179"/>
                      <a:pt x="87" y="387"/>
                      <a:pt x="260" y="387"/>
                    </a:cubicBezTo>
                    <a:cubicBezTo>
                      <a:pt x="431" y="387"/>
                      <a:pt x="518" y="179"/>
                      <a:pt x="396" y="58"/>
                    </a:cubicBezTo>
                    <a:cubicBezTo>
                      <a:pt x="358" y="20"/>
                      <a:pt x="309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8" name="Google Shape;11558;p55"/>
              <p:cNvSpPr/>
              <p:nvPr/>
            </p:nvSpPr>
            <p:spPr>
              <a:xfrm>
                <a:off x="6465225" y="3049750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299" y="387"/>
                      <a:pt x="386" y="301"/>
                      <a:pt x="386" y="193"/>
                    </a:cubicBezTo>
                    <a:cubicBezTo>
                      <a:pt x="386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9" name="Google Shape;11559;p55"/>
              <p:cNvSpPr/>
              <p:nvPr/>
            </p:nvSpPr>
            <p:spPr>
              <a:xfrm>
                <a:off x="6526275" y="298867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0"/>
                      <a:pt x="87" y="387"/>
                      <a:pt x="195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8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0" name="Google Shape;11560;p55"/>
              <p:cNvSpPr/>
              <p:nvPr/>
            </p:nvSpPr>
            <p:spPr>
              <a:xfrm>
                <a:off x="6587375" y="2927625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6"/>
                      <a:pt x="0" y="193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300" y="387"/>
                      <a:pt x="387" y="300"/>
                      <a:pt x="387" y="193"/>
                    </a:cubicBezTo>
                    <a:cubicBezTo>
                      <a:pt x="387" y="86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1" name="Google Shape;11561;p55"/>
              <p:cNvSpPr/>
              <p:nvPr/>
            </p:nvSpPr>
            <p:spPr>
              <a:xfrm>
                <a:off x="6677325" y="2836000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59" y="1"/>
                    </a:moveTo>
                    <a:cubicBezTo>
                      <a:pt x="210" y="1"/>
                      <a:pt x="161" y="19"/>
                      <a:pt x="124" y="57"/>
                    </a:cubicBezTo>
                    <a:cubicBezTo>
                      <a:pt x="1" y="179"/>
                      <a:pt x="87" y="386"/>
                      <a:pt x="260" y="386"/>
                    </a:cubicBezTo>
                    <a:cubicBezTo>
                      <a:pt x="431" y="386"/>
                      <a:pt x="518" y="179"/>
                      <a:pt x="396" y="57"/>
                    </a:cubicBezTo>
                    <a:cubicBezTo>
                      <a:pt x="359" y="19"/>
                      <a:pt x="309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2" name="Google Shape;11562;p55"/>
              <p:cNvSpPr/>
              <p:nvPr/>
            </p:nvSpPr>
            <p:spPr>
              <a:xfrm>
                <a:off x="6740050" y="2774925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3" name="Google Shape;11563;p55"/>
              <p:cNvSpPr/>
              <p:nvPr/>
            </p:nvSpPr>
            <p:spPr>
              <a:xfrm>
                <a:off x="6770600" y="2744375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8"/>
                      <a:pt x="193" y="388"/>
                    </a:cubicBezTo>
                    <a:cubicBezTo>
                      <a:pt x="299" y="388"/>
                      <a:pt x="387" y="301"/>
                      <a:pt x="387" y="193"/>
                    </a:cubicBezTo>
                    <a:cubicBezTo>
                      <a:pt x="387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4" name="Google Shape;11564;p55"/>
              <p:cNvSpPr/>
              <p:nvPr/>
            </p:nvSpPr>
            <p:spPr>
              <a:xfrm>
                <a:off x="6801150" y="2713850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299" y="387"/>
                      <a:pt x="385" y="300"/>
                      <a:pt x="385" y="194"/>
                    </a:cubicBezTo>
                    <a:cubicBezTo>
                      <a:pt x="385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5" name="Google Shape;11565;p55"/>
              <p:cNvSpPr/>
              <p:nvPr/>
            </p:nvSpPr>
            <p:spPr>
              <a:xfrm>
                <a:off x="6831650" y="2683325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0"/>
                      <a:pt x="87" y="386"/>
                      <a:pt x="194" y="386"/>
                    </a:cubicBezTo>
                    <a:cubicBezTo>
                      <a:pt x="301" y="386"/>
                      <a:pt x="387" y="300"/>
                      <a:pt x="387" y="193"/>
                    </a:cubicBezTo>
                    <a:cubicBezTo>
                      <a:pt x="387" y="87"/>
                      <a:pt x="301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6" name="Google Shape;11566;p55"/>
              <p:cNvSpPr/>
              <p:nvPr/>
            </p:nvSpPr>
            <p:spPr>
              <a:xfrm>
                <a:off x="6648450" y="2866525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299" y="387"/>
                      <a:pt x="386" y="301"/>
                      <a:pt x="386" y="195"/>
                    </a:cubicBezTo>
                    <a:cubicBezTo>
                      <a:pt x="386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7" name="Google Shape;11567;p55"/>
              <p:cNvSpPr/>
              <p:nvPr/>
            </p:nvSpPr>
            <p:spPr>
              <a:xfrm>
                <a:off x="6524725" y="3048200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299"/>
                      <a:pt x="87" y="386"/>
                      <a:pt x="193" y="386"/>
                    </a:cubicBezTo>
                    <a:cubicBezTo>
                      <a:pt x="301" y="386"/>
                      <a:pt x="387" y="299"/>
                      <a:pt x="387" y="193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8" name="Google Shape;11568;p55"/>
              <p:cNvSpPr/>
              <p:nvPr/>
            </p:nvSpPr>
            <p:spPr>
              <a:xfrm>
                <a:off x="6585825" y="2987100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7"/>
                      <a:pt x="193" y="387"/>
                    </a:cubicBezTo>
                    <a:cubicBezTo>
                      <a:pt x="299" y="387"/>
                      <a:pt x="385" y="301"/>
                      <a:pt x="385" y="195"/>
                    </a:cubicBezTo>
                    <a:cubicBezTo>
                      <a:pt x="385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9" name="Google Shape;11569;p55"/>
              <p:cNvSpPr/>
              <p:nvPr/>
            </p:nvSpPr>
            <p:spPr>
              <a:xfrm>
                <a:off x="6646875" y="2926050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3"/>
                    </a:cubicBezTo>
                    <a:cubicBezTo>
                      <a:pt x="0" y="300"/>
                      <a:pt x="86" y="386"/>
                      <a:pt x="194" y="386"/>
                    </a:cubicBezTo>
                    <a:cubicBezTo>
                      <a:pt x="300" y="386"/>
                      <a:pt x="387" y="300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0" name="Google Shape;11570;p55"/>
              <p:cNvSpPr/>
              <p:nvPr/>
            </p:nvSpPr>
            <p:spPr>
              <a:xfrm>
                <a:off x="6736875" y="2834425"/>
                <a:ext cx="129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516" h="388" extrusionOk="0">
                    <a:moveTo>
                      <a:pt x="258" y="1"/>
                    </a:moveTo>
                    <a:cubicBezTo>
                      <a:pt x="209" y="1"/>
                      <a:pt x="159" y="20"/>
                      <a:pt x="122" y="57"/>
                    </a:cubicBezTo>
                    <a:cubicBezTo>
                      <a:pt x="0" y="179"/>
                      <a:pt x="87" y="387"/>
                      <a:pt x="258" y="387"/>
                    </a:cubicBezTo>
                    <a:cubicBezTo>
                      <a:pt x="431" y="387"/>
                      <a:pt x="516" y="179"/>
                      <a:pt x="394" y="57"/>
                    </a:cubicBezTo>
                    <a:cubicBezTo>
                      <a:pt x="356" y="20"/>
                      <a:pt x="307" y="1"/>
                      <a:pt x="258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1" name="Google Shape;11571;p55"/>
              <p:cNvSpPr/>
              <p:nvPr/>
            </p:nvSpPr>
            <p:spPr>
              <a:xfrm>
                <a:off x="6494175" y="30787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9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2" name="Google Shape;11572;p55"/>
              <p:cNvSpPr/>
              <p:nvPr/>
            </p:nvSpPr>
            <p:spPr>
              <a:xfrm>
                <a:off x="6555275" y="30176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300" y="387"/>
                      <a:pt x="387" y="301"/>
                      <a:pt x="387" y="193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3" name="Google Shape;11573;p55"/>
              <p:cNvSpPr/>
              <p:nvPr/>
            </p:nvSpPr>
            <p:spPr>
              <a:xfrm>
                <a:off x="6616350" y="2956575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299" y="387"/>
                      <a:pt x="386" y="300"/>
                      <a:pt x="386" y="194"/>
                    </a:cubicBezTo>
                    <a:cubicBezTo>
                      <a:pt x="386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4" name="Google Shape;11574;p55"/>
              <p:cNvSpPr/>
              <p:nvPr/>
            </p:nvSpPr>
            <p:spPr>
              <a:xfrm>
                <a:off x="6707950" y="286497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5" name="Google Shape;11575;p55"/>
              <p:cNvSpPr/>
              <p:nvPr/>
            </p:nvSpPr>
            <p:spPr>
              <a:xfrm>
                <a:off x="6769050" y="2803875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299" y="387"/>
                      <a:pt x="385" y="301"/>
                      <a:pt x="385" y="195"/>
                    </a:cubicBezTo>
                    <a:cubicBezTo>
                      <a:pt x="385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6" name="Google Shape;11576;p55"/>
              <p:cNvSpPr/>
              <p:nvPr/>
            </p:nvSpPr>
            <p:spPr>
              <a:xfrm>
                <a:off x="6797925" y="2773350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59" y="1"/>
                    </a:moveTo>
                    <a:cubicBezTo>
                      <a:pt x="209" y="1"/>
                      <a:pt x="160" y="20"/>
                      <a:pt x="123" y="58"/>
                    </a:cubicBezTo>
                    <a:cubicBezTo>
                      <a:pt x="0" y="179"/>
                      <a:pt x="87" y="387"/>
                      <a:pt x="259" y="387"/>
                    </a:cubicBezTo>
                    <a:cubicBezTo>
                      <a:pt x="431" y="387"/>
                      <a:pt x="517" y="179"/>
                      <a:pt x="396" y="58"/>
                    </a:cubicBezTo>
                    <a:cubicBezTo>
                      <a:pt x="358" y="20"/>
                      <a:pt x="308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7" name="Google Shape;11577;p55"/>
              <p:cNvSpPr/>
              <p:nvPr/>
            </p:nvSpPr>
            <p:spPr>
              <a:xfrm>
                <a:off x="6830100" y="2742825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299"/>
                      <a:pt x="87" y="386"/>
                      <a:pt x="194" y="386"/>
                    </a:cubicBezTo>
                    <a:cubicBezTo>
                      <a:pt x="300" y="386"/>
                      <a:pt x="387" y="299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8" name="Google Shape;11578;p55"/>
              <p:cNvSpPr/>
              <p:nvPr/>
            </p:nvSpPr>
            <p:spPr>
              <a:xfrm>
                <a:off x="6860650" y="27123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6" y="0"/>
                      <a:pt x="0" y="86"/>
                      <a:pt x="0" y="193"/>
                    </a:cubicBezTo>
                    <a:cubicBezTo>
                      <a:pt x="0" y="300"/>
                      <a:pt x="86" y="387"/>
                      <a:pt x="193" y="387"/>
                    </a:cubicBezTo>
                    <a:cubicBezTo>
                      <a:pt x="300" y="387"/>
                      <a:pt x="387" y="300"/>
                      <a:pt x="387" y="193"/>
                    </a:cubicBezTo>
                    <a:cubicBezTo>
                      <a:pt x="387" y="86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9" name="Google Shape;11579;p55"/>
              <p:cNvSpPr/>
              <p:nvPr/>
            </p:nvSpPr>
            <p:spPr>
              <a:xfrm>
                <a:off x="6677400" y="289552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299"/>
                      <a:pt x="87" y="387"/>
                      <a:pt x="193" y="387"/>
                    </a:cubicBezTo>
                    <a:cubicBezTo>
                      <a:pt x="301" y="387"/>
                      <a:pt x="387" y="299"/>
                      <a:pt x="387" y="193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0" name="Google Shape;11580;p55"/>
              <p:cNvSpPr/>
              <p:nvPr/>
            </p:nvSpPr>
            <p:spPr>
              <a:xfrm>
                <a:off x="6552050" y="3077175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60" y="0"/>
                    </a:moveTo>
                    <a:cubicBezTo>
                      <a:pt x="210" y="0"/>
                      <a:pt x="161" y="19"/>
                      <a:pt x="123" y="57"/>
                    </a:cubicBezTo>
                    <a:cubicBezTo>
                      <a:pt x="0" y="178"/>
                      <a:pt x="87" y="386"/>
                      <a:pt x="260" y="386"/>
                    </a:cubicBezTo>
                    <a:cubicBezTo>
                      <a:pt x="431" y="386"/>
                      <a:pt x="517" y="178"/>
                      <a:pt x="396" y="57"/>
                    </a:cubicBezTo>
                    <a:cubicBezTo>
                      <a:pt x="358" y="19"/>
                      <a:pt x="309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1" name="Google Shape;11581;p55"/>
              <p:cNvSpPr/>
              <p:nvPr/>
            </p:nvSpPr>
            <p:spPr>
              <a:xfrm>
                <a:off x="6614775" y="3016100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299"/>
                      <a:pt x="87" y="386"/>
                      <a:pt x="194" y="386"/>
                    </a:cubicBezTo>
                    <a:cubicBezTo>
                      <a:pt x="300" y="386"/>
                      <a:pt x="387" y="299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2" name="Google Shape;11582;p55"/>
              <p:cNvSpPr/>
              <p:nvPr/>
            </p:nvSpPr>
            <p:spPr>
              <a:xfrm>
                <a:off x="6675850" y="295502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6"/>
                      <a:pt x="1" y="193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299" y="387"/>
                      <a:pt x="387" y="300"/>
                      <a:pt x="387" y="193"/>
                    </a:cubicBezTo>
                    <a:cubicBezTo>
                      <a:pt x="387" y="86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3" name="Google Shape;11583;p55"/>
              <p:cNvSpPr/>
              <p:nvPr/>
            </p:nvSpPr>
            <p:spPr>
              <a:xfrm>
                <a:off x="6767450" y="2863425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299"/>
                      <a:pt x="87" y="385"/>
                      <a:pt x="193" y="385"/>
                    </a:cubicBezTo>
                    <a:cubicBezTo>
                      <a:pt x="301" y="385"/>
                      <a:pt x="387" y="299"/>
                      <a:pt x="387" y="193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4" name="Google Shape;11584;p55"/>
              <p:cNvSpPr/>
              <p:nvPr/>
            </p:nvSpPr>
            <p:spPr>
              <a:xfrm>
                <a:off x="6523175" y="3107700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299" y="387"/>
                      <a:pt x="385" y="301"/>
                      <a:pt x="385" y="193"/>
                    </a:cubicBezTo>
                    <a:cubicBezTo>
                      <a:pt x="385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5" name="Google Shape;11585;p55"/>
              <p:cNvSpPr/>
              <p:nvPr/>
            </p:nvSpPr>
            <p:spPr>
              <a:xfrm>
                <a:off x="6584225" y="304660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6" name="Google Shape;11586;p55"/>
              <p:cNvSpPr/>
              <p:nvPr/>
            </p:nvSpPr>
            <p:spPr>
              <a:xfrm>
                <a:off x="6645300" y="298555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7" name="Google Shape;11587;p55"/>
              <p:cNvSpPr/>
              <p:nvPr/>
            </p:nvSpPr>
            <p:spPr>
              <a:xfrm>
                <a:off x="6736900" y="2893925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8" name="Google Shape;11588;p55"/>
              <p:cNvSpPr/>
              <p:nvPr/>
            </p:nvSpPr>
            <p:spPr>
              <a:xfrm>
                <a:off x="6798000" y="2832875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299"/>
                      <a:pt x="87" y="385"/>
                      <a:pt x="193" y="385"/>
                    </a:cubicBezTo>
                    <a:cubicBezTo>
                      <a:pt x="300" y="385"/>
                      <a:pt x="387" y="299"/>
                      <a:pt x="387" y="193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9" name="Google Shape;11589;p55"/>
              <p:cNvSpPr/>
              <p:nvPr/>
            </p:nvSpPr>
            <p:spPr>
              <a:xfrm>
                <a:off x="6828550" y="2802325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3"/>
                    </a:cubicBezTo>
                    <a:cubicBezTo>
                      <a:pt x="0" y="301"/>
                      <a:pt x="86" y="387"/>
                      <a:pt x="193" y="387"/>
                    </a:cubicBezTo>
                    <a:cubicBezTo>
                      <a:pt x="299" y="387"/>
                      <a:pt x="387" y="301"/>
                      <a:pt x="387" y="193"/>
                    </a:cubicBezTo>
                    <a:cubicBezTo>
                      <a:pt x="387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0" name="Google Shape;11590;p55"/>
              <p:cNvSpPr/>
              <p:nvPr/>
            </p:nvSpPr>
            <p:spPr>
              <a:xfrm>
                <a:off x="6859075" y="2771775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299" y="387"/>
                      <a:pt x="386" y="301"/>
                      <a:pt x="386" y="195"/>
                    </a:cubicBezTo>
                    <a:cubicBezTo>
                      <a:pt x="386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1" name="Google Shape;11591;p55"/>
              <p:cNvSpPr/>
              <p:nvPr/>
            </p:nvSpPr>
            <p:spPr>
              <a:xfrm>
                <a:off x="6887950" y="2741250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60" y="1"/>
                    </a:moveTo>
                    <a:cubicBezTo>
                      <a:pt x="210" y="1"/>
                      <a:pt x="161" y="20"/>
                      <a:pt x="124" y="58"/>
                    </a:cubicBezTo>
                    <a:cubicBezTo>
                      <a:pt x="1" y="179"/>
                      <a:pt x="87" y="387"/>
                      <a:pt x="260" y="387"/>
                    </a:cubicBezTo>
                    <a:cubicBezTo>
                      <a:pt x="431" y="387"/>
                      <a:pt x="518" y="179"/>
                      <a:pt x="397" y="58"/>
                    </a:cubicBezTo>
                    <a:cubicBezTo>
                      <a:pt x="359" y="20"/>
                      <a:pt x="309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2" name="Google Shape;11592;p55"/>
              <p:cNvSpPr/>
              <p:nvPr/>
            </p:nvSpPr>
            <p:spPr>
              <a:xfrm>
                <a:off x="6704775" y="2924500"/>
                <a:ext cx="129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16" h="386" extrusionOk="0">
                    <a:moveTo>
                      <a:pt x="258" y="0"/>
                    </a:moveTo>
                    <a:cubicBezTo>
                      <a:pt x="209" y="0"/>
                      <a:pt x="159" y="19"/>
                      <a:pt x="122" y="57"/>
                    </a:cubicBezTo>
                    <a:cubicBezTo>
                      <a:pt x="0" y="178"/>
                      <a:pt x="85" y="386"/>
                      <a:pt x="258" y="386"/>
                    </a:cubicBezTo>
                    <a:cubicBezTo>
                      <a:pt x="429" y="386"/>
                      <a:pt x="516" y="178"/>
                      <a:pt x="394" y="57"/>
                    </a:cubicBezTo>
                    <a:cubicBezTo>
                      <a:pt x="357" y="19"/>
                      <a:pt x="307" y="0"/>
                      <a:pt x="258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3" name="Google Shape;11593;p55"/>
              <p:cNvSpPr/>
              <p:nvPr/>
            </p:nvSpPr>
            <p:spPr>
              <a:xfrm>
                <a:off x="6582675" y="310615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299"/>
                      <a:pt x="87" y="387"/>
                      <a:pt x="193" y="387"/>
                    </a:cubicBezTo>
                    <a:cubicBezTo>
                      <a:pt x="300" y="387"/>
                      <a:pt x="387" y="299"/>
                      <a:pt x="387" y="193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4" name="Google Shape;11594;p55"/>
              <p:cNvSpPr/>
              <p:nvPr/>
            </p:nvSpPr>
            <p:spPr>
              <a:xfrm>
                <a:off x="6642125" y="3045075"/>
                <a:ext cx="129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6" h="387" extrusionOk="0">
                    <a:moveTo>
                      <a:pt x="258" y="0"/>
                    </a:moveTo>
                    <a:cubicBezTo>
                      <a:pt x="209" y="0"/>
                      <a:pt x="160" y="19"/>
                      <a:pt x="122" y="56"/>
                    </a:cubicBezTo>
                    <a:cubicBezTo>
                      <a:pt x="1" y="179"/>
                      <a:pt x="85" y="386"/>
                      <a:pt x="258" y="386"/>
                    </a:cubicBezTo>
                    <a:cubicBezTo>
                      <a:pt x="430" y="386"/>
                      <a:pt x="516" y="179"/>
                      <a:pt x="395" y="56"/>
                    </a:cubicBezTo>
                    <a:cubicBezTo>
                      <a:pt x="357" y="19"/>
                      <a:pt x="308" y="0"/>
                      <a:pt x="258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5" name="Google Shape;11595;p55"/>
              <p:cNvSpPr/>
              <p:nvPr/>
            </p:nvSpPr>
            <p:spPr>
              <a:xfrm>
                <a:off x="6704800" y="298397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0"/>
                      <a:pt x="87" y="387"/>
                      <a:pt x="195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8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6" name="Google Shape;11596;p55"/>
              <p:cNvSpPr/>
              <p:nvPr/>
            </p:nvSpPr>
            <p:spPr>
              <a:xfrm>
                <a:off x="6796450" y="2892375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299" y="387"/>
                      <a:pt x="385" y="300"/>
                      <a:pt x="385" y="194"/>
                    </a:cubicBezTo>
                    <a:cubicBezTo>
                      <a:pt x="385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7" name="Google Shape;11597;p55"/>
              <p:cNvSpPr/>
              <p:nvPr/>
            </p:nvSpPr>
            <p:spPr>
              <a:xfrm>
                <a:off x="6552125" y="3136675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4"/>
                    </a:cubicBezTo>
                    <a:cubicBezTo>
                      <a:pt x="0" y="300"/>
                      <a:pt x="87" y="386"/>
                      <a:pt x="194" y="386"/>
                    </a:cubicBezTo>
                    <a:cubicBezTo>
                      <a:pt x="301" y="386"/>
                      <a:pt x="387" y="300"/>
                      <a:pt x="387" y="194"/>
                    </a:cubicBezTo>
                    <a:cubicBezTo>
                      <a:pt x="387" y="87"/>
                      <a:pt x="301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8" name="Google Shape;11598;p55"/>
              <p:cNvSpPr/>
              <p:nvPr/>
            </p:nvSpPr>
            <p:spPr>
              <a:xfrm>
                <a:off x="6613225" y="3075600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3"/>
                    </a:cubicBezTo>
                    <a:cubicBezTo>
                      <a:pt x="0" y="301"/>
                      <a:pt x="86" y="387"/>
                      <a:pt x="193" y="387"/>
                    </a:cubicBezTo>
                    <a:cubicBezTo>
                      <a:pt x="299" y="387"/>
                      <a:pt x="385" y="301"/>
                      <a:pt x="385" y="193"/>
                    </a:cubicBezTo>
                    <a:cubicBezTo>
                      <a:pt x="385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9" name="Google Shape;11599;p55"/>
              <p:cNvSpPr/>
              <p:nvPr/>
            </p:nvSpPr>
            <p:spPr>
              <a:xfrm>
                <a:off x="6672625" y="3014525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60" y="1"/>
                    </a:moveTo>
                    <a:cubicBezTo>
                      <a:pt x="210" y="1"/>
                      <a:pt x="161" y="20"/>
                      <a:pt x="124" y="58"/>
                    </a:cubicBezTo>
                    <a:cubicBezTo>
                      <a:pt x="1" y="179"/>
                      <a:pt x="87" y="386"/>
                      <a:pt x="260" y="386"/>
                    </a:cubicBezTo>
                    <a:cubicBezTo>
                      <a:pt x="431" y="386"/>
                      <a:pt x="518" y="179"/>
                      <a:pt x="397" y="58"/>
                    </a:cubicBezTo>
                    <a:cubicBezTo>
                      <a:pt x="359" y="20"/>
                      <a:pt x="309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0" name="Google Shape;11600;p55"/>
              <p:cNvSpPr/>
              <p:nvPr/>
            </p:nvSpPr>
            <p:spPr>
              <a:xfrm>
                <a:off x="6765900" y="2922925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299" y="387"/>
                      <a:pt x="387" y="300"/>
                      <a:pt x="387" y="193"/>
                    </a:cubicBezTo>
                    <a:cubicBezTo>
                      <a:pt x="387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1" name="Google Shape;11601;p55"/>
              <p:cNvSpPr/>
              <p:nvPr/>
            </p:nvSpPr>
            <p:spPr>
              <a:xfrm>
                <a:off x="6826950" y="2861825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2" name="Google Shape;11602;p55"/>
              <p:cNvSpPr/>
              <p:nvPr/>
            </p:nvSpPr>
            <p:spPr>
              <a:xfrm>
                <a:off x="6857500" y="2831325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299"/>
                      <a:pt x="87" y="385"/>
                      <a:pt x="194" y="385"/>
                    </a:cubicBezTo>
                    <a:cubicBezTo>
                      <a:pt x="300" y="385"/>
                      <a:pt x="387" y="299"/>
                      <a:pt x="387" y="193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3" name="Google Shape;11603;p55"/>
              <p:cNvSpPr/>
              <p:nvPr/>
            </p:nvSpPr>
            <p:spPr>
              <a:xfrm>
                <a:off x="6888025" y="2800775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299"/>
                      <a:pt x="87" y="386"/>
                      <a:pt x="193" y="386"/>
                    </a:cubicBezTo>
                    <a:cubicBezTo>
                      <a:pt x="301" y="386"/>
                      <a:pt x="388" y="299"/>
                      <a:pt x="388" y="193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4" name="Google Shape;11604;p55"/>
              <p:cNvSpPr/>
              <p:nvPr/>
            </p:nvSpPr>
            <p:spPr>
              <a:xfrm>
                <a:off x="6916950" y="2770225"/>
                <a:ext cx="129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516" h="388" extrusionOk="0">
                    <a:moveTo>
                      <a:pt x="258" y="0"/>
                    </a:moveTo>
                    <a:cubicBezTo>
                      <a:pt x="209" y="0"/>
                      <a:pt x="160" y="19"/>
                      <a:pt x="122" y="57"/>
                    </a:cubicBezTo>
                    <a:cubicBezTo>
                      <a:pt x="1" y="178"/>
                      <a:pt x="85" y="387"/>
                      <a:pt x="258" y="387"/>
                    </a:cubicBezTo>
                    <a:cubicBezTo>
                      <a:pt x="430" y="387"/>
                      <a:pt x="516" y="178"/>
                      <a:pt x="395" y="57"/>
                    </a:cubicBezTo>
                    <a:cubicBezTo>
                      <a:pt x="357" y="19"/>
                      <a:pt x="308" y="0"/>
                      <a:pt x="258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5" name="Google Shape;11605;p55"/>
              <p:cNvSpPr/>
              <p:nvPr/>
            </p:nvSpPr>
            <p:spPr>
              <a:xfrm>
                <a:off x="6735350" y="2953450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0"/>
                      <a:pt x="87" y="386"/>
                      <a:pt x="193" y="386"/>
                    </a:cubicBezTo>
                    <a:cubicBezTo>
                      <a:pt x="301" y="386"/>
                      <a:pt x="387" y="300"/>
                      <a:pt x="387" y="193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6" name="Google Shape;11606;p55"/>
              <p:cNvSpPr/>
              <p:nvPr/>
            </p:nvSpPr>
            <p:spPr>
              <a:xfrm>
                <a:off x="6611650" y="3135100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299" y="387"/>
                      <a:pt x="386" y="300"/>
                      <a:pt x="386" y="194"/>
                    </a:cubicBezTo>
                    <a:cubicBezTo>
                      <a:pt x="386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7" name="Google Shape;11607;p55"/>
              <p:cNvSpPr/>
              <p:nvPr/>
            </p:nvSpPr>
            <p:spPr>
              <a:xfrm>
                <a:off x="6672700" y="30740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8" name="Google Shape;11608;p55"/>
              <p:cNvSpPr/>
              <p:nvPr/>
            </p:nvSpPr>
            <p:spPr>
              <a:xfrm>
                <a:off x="6732175" y="3012975"/>
                <a:ext cx="129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6" h="387" extrusionOk="0">
                    <a:moveTo>
                      <a:pt x="258" y="0"/>
                    </a:moveTo>
                    <a:cubicBezTo>
                      <a:pt x="209" y="0"/>
                      <a:pt x="159" y="19"/>
                      <a:pt x="122" y="56"/>
                    </a:cubicBezTo>
                    <a:cubicBezTo>
                      <a:pt x="0" y="177"/>
                      <a:pt x="87" y="386"/>
                      <a:pt x="258" y="386"/>
                    </a:cubicBezTo>
                    <a:cubicBezTo>
                      <a:pt x="431" y="386"/>
                      <a:pt x="516" y="177"/>
                      <a:pt x="394" y="56"/>
                    </a:cubicBezTo>
                    <a:cubicBezTo>
                      <a:pt x="356" y="19"/>
                      <a:pt x="307" y="0"/>
                      <a:pt x="258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9" name="Google Shape;11609;p55"/>
              <p:cNvSpPr/>
              <p:nvPr/>
            </p:nvSpPr>
            <p:spPr>
              <a:xfrm>
                <a:off x="6825400" y="2921350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0"/>
                      <a:pt x="87" y="386"/>
                      <a:pt x="194" y="386"/>
                    </a:cubicBezTo>
                    <a:cubicBezTo>
                      <a:pt x="300" y="386"/>
                      <a:pt x="387" y="300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0" name="Google Shape;11610;p55"/>
              <p:cNvSpPr/>
              <p:nvPr/>
            </p:nvSpPr>
            <p:spPr>
              <a:xfrm>
                <a:off x="6581125" y="3165650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6" y="0"/>
                      <a:pt x="0" y="86"/>
                      <a:pt x="0" y="193"/>
                    </a:cubicBezTo>
                    <a:cubicBezTo>
                      <a:pt x="0" y="300"/>
                      <a:pt x="86" y="387"/>
                      <a:pt x="193" y="387"/>
                    </a:cubicBezTo>
                    <a:cubicBezTo>
                      <a:pt x="299" y="387"/>
                      <a:pt x="385" y="300"/>
                      <a:pt x="385" y="193"/>
                    </a:cubicBezTo>
                    <a:cubicBezTo>
                      <a:pt x="385" y="86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1" name="Google Shape;11611;p55"/>
              <p:cNvSpPr/>
              <p:nvPr/>
            </p:nvSpPr>
            <p:spPr>
              <a:xfrm>
                <a:off x="6640525" y="3104575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60" y="0"/>
                    </a:moveTo>
                    <a:cubicBezTo>
                      <a:pt x="210" y="0"/>
                      <a:pt x="161" y="19"/>
                      <a:pt x="124" y="57"/>
                    </a:cubicBezTo>
                    <a:cubicBezTo>
                      <a:pt x="1" y="178"/>
                      <a:pt x="87" y="386"/>
                      <a:pt x="260" y="386"/>
                    </a:cubicBezTo>
                    <a:cubicBezTo>
                      <a:pt x="431" y="386"/>
                      <a:pt x="518" y="178"/>
                      <a:pt x="397" y="57"/>
                    </a:cubicBezTo>
                    <a:cubicBezTo>
                      <a:pt x="359" y="19"/>
                      <a:pt x="309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2" name="Google Shape;11612;p55"/>
              <p:cNvSpPr/>
              <p:nvPr/>
            </p:nvSpPr>
            <p:spPr>
              <a:xfrm>
                <a:off x="6703250" y="3043500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299"/>
                      <a:pt x="87" y="386"/>
                      <a:pt x="193" y="386"/>
                    </a:cubicBezTo>
                    <a:cubicBezTo>
                      <a:pt x="301" y="386"/>
                      <a:pt x="387" y="299"/>
                      <a:pt x="387" y="193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3" name="Google Shape;11613;p55"/>
              <p:cNvSpPr/>
              <p:nvPr/>
            </p:nvSpPr>
            <p:spPr>
              <a:xfrm>
                <a:off x="6794850" y="2951875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5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5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4" name="Google Shape;11614;p55"/>
              <p:cNvSpPr/>
              <p:nvPr/>
            </p:nvSpPr>
            <p:spPr>
              <a:xfrm>
                <a:off x="6855950" y="2890825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3"/>
                    </a:cubicBezTo>
                    <a:cubicBezTo>
                      <a:pt x="0" y="299"/>
                      <a:pt x="86" y="387"/>
                      <a:pt x="193" y="387"/>
                    </a:cubicBezTo>
                    <a:cubicBezTo>
                      <a:pt x="300" y="387"/>
                      <a:pt x="387" y="299"/>
                      <a:pt x="387" y="193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5" name="Google Shape;11615;p55"/>
              <p:cNvSpPr/>
              <p:nvPr/>
            </p:nvSpPr>
            <p:spPr>
              <a:xfrm>
                <a:off x="6886475" y="2860275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299" y="387"/>
                      <a:pt x="386" y="301"/>
                      <a:pt x="386" y="193"/>
                    </a:cubicBezTo>
                    <a:cubicBezTo>
                      <a:pt x="386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6" name="Google Shape;11616;p55"/>
              <p:cNvSpPr/>
              <p:nvPr/>
            </p:nvSpPr>
            <p:spPr>
              <a:xfrm>
                <a:off x="6917000" y="2829725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3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0" y="387"/>
                      <a:pt x="387" y="301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7" name="Google Shape;11617;p55"/>
              <p:cNvSpPr/>
              <p:nvPr/>
            </p:nvSpPr>
            <p:spPr>
              <a:xfrm>
                <a:off x="6947525" y="2799175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8" name="Google Shape;11618;p55"/>
              <p:cNvSpPr/>
              <p:nvPr/>
            </p:nvSpPr>
            <p:spPr>
              <a:xfrm>
                <a:off x="6764350" y="2982400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8"/>
                      <a:pt x="193" y="388"/>
                    </a:cubicBezTo>
                    <a:cubicBezTo>
                      <a:pt x="299" y="388"/>
                      <a:pt x="385" y="301"/>
                      <a:pt x="385" y="193"/>
                    </a:cubicBezTo>
                    <a:cubicBezTo>
                      <a:pt x="385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9" name="Google Shape;11619;p55"/>
              <p:cNvSpPr/>
              <p:nvPr/>
            </p:nvSpPr>
            <p:spPr>
              <a:xfrm>
                <a:off x="6640600" y="3164075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0"/>
                      <a:pt x="87" y="386"/>
                      <a:pt x="193" y="386"/>
                    </a:cubicBezTo>
                    <a:cubicBezTo>
                      <a:pt x="301" y="386"/>
                      <a:pt x="388" y="300"/>
                      <a:pt x="388" y="193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0" name="Google Shape;11620;p55"/>
              <p:cNvSpPr/>
              <p:nvPr/>
            </p:nvSpPr>
            <p:spPr>
              <a:xfrm>
                <a:off x="6701700" y="3103000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299" y="387"/>
                      <a:pt x="386" y="301"/>
                      <a:pt x="386" y="193"/>
                    </a:cubicBezTo>
                    <a:cubicBezTo>
                      <a:pt x="386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1" name="Google Shape;11621;p55"/>
              <p:cNvSpPr/>
              <p:nvPr/>
            </p:nvSpPr>
            <p:spPr>
              <a:xfrm>
                <a:off x="6762750" y="30419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2" name="Google Shape;11622;p55"/>
              <p:cNvSpPr/>
              <p:nvPr/>
            </p:nvSpPr>
            <p:spPr>
              <a:xfrm>
                <a:off x="6854350" y="2950325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4" y="0"/>
                    </a:moveTo>
                    <a:cubicBezTo>
                      <a:pt x="88" y="0"/>
                      <a:pt x="0" y="86"/>
                      <a:pt x="0" y="193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1" y="387"/>
                      <a:pt x="387" y="300"/>
                      <a:pt x="387" y="193"/>
                    </a:cubicBezTo>
                    <a:cubicBezTo>
                      <a:pt x="387" y="86"/>
                      <a:pt x="301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3" name="Google Shape;11623;p55"/>
              <p:cNvSpPr/>
              <p:nvPr/>
            </p:nvSpPr>
            <p:spPr>
              <a:xfrm>
                <a:off x="6608450" y="3194600"/>
                <a:ext cx="129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7" extrusionOk="0">
                    <a:moveTo>
                      <a:pt x="258" y="1"/>
                    </a:moveTo>
                    <a:cubicBezTo>
                      <a:pt x="209" y="1"/>
                      <a:pt x="159" y="20"/>
                      <a:pt x="121" y="58"/>
                    </a:cubicBezTo>
                    <a:cubicBezTo>
                      <a:pt x="0" y="179"/>
                      <a:pt x="86" y="387"/>
                      <a:pt x="259" y="387"/>
                    </a:cubicBezTo>
                    <a:cubicBezTo>
                      <a:pt x="431" y="387"/>
                      <a:pt x="517" y="179"/>
                      <a:pt x="396" y="58"/>
                    </a:cubicBezTo>
                    <a:cubicBezTo>
                      <a:pt x="358" y="20"/>
                      <a:pt x="308" y="1"/>
                      <a:pt x="258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4" name="Google Shape;11624;p55"/>
              <p:cNvSpPr/>
              <p:nvPr/>
            </p:nvSpPr>
            <p:spPr>
              <a:xfrm>
                <a:off x="6671150" y="313355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299" y="387"/>
                      <a:pt x="387" y="300"/>
                      <a:pt x="387" y="193"/>
                    </a:cubicBezTo>
                    <a:cubicBezTo>
                      <a:pt x="387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5" name="Google Shape;11625;p55"/>
              <p:cNvSpPr/>
              <p:nvPr/>
            </p:nvSpPr>
            <p:spPr>
              <a:xfrm>
                <a:off x="6732200" y="307245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6" name="Google Shape;11626;p55"/>
              <p:cNvSpPr/>
              <p:nvPr/>
            </p:nvSpPr>
            <p:spPr>
              <a:xfrm>
                <a:off x="6822200" y="2980850"/>
                <a:ext cx="129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8" extrusionOk="0">
                    <a:moveTo>
                      <a:pt x="259" y="0"/>
                    </a:moveTo>
                    <a:cubicBezTo>
                      <a:pt x="209" y="0"/>
                      <a:pt x="160" y="19"/>
                      <a:pt x="122" y="57"/>
                    </a:cubicBezTo>
                    <a:cubicBezTo>
                      <a:pt x="1" y="178"/>
                      <a:pt x="86" y="387"/>
                      <a:pt x="259" y="387"/>
                    </a:cubicBezTo>
                    <a:cubicBezTo>
                      <a:pt x="430" y="387"/>
                      <a:pt x="516" y="178"/>
                      <a:pt x="395" y="57"/>
                    </a:cubicBezTo>
                    <a:cubicBezTo>
                      <a:pt x="357" y="19"/>
                      <a:pt x="308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7" name="Google Shape;11627;p55"/>
              <p:cNvSpPr/>
              <p:nvPr/>
            </p:nvSpPr>
            <p:spPr>
              <a:xfrm>
                <a:off x="6884900" y="2919775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4" y="387"/>
                    </a:cubicBezTo>
                    <a:cubicBezTo>
                      <a:pt x="300" y="387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8" name="Google Shape;11628;p55"/>
              <p:cNvSpPr/>
              <p:nvPr/>
            </p:nvSpPr>
            <p:spPr>
              <a:xfrm>
                <a:off x="6915425" y="2889225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9" name="Google Shape;11629;p55"/>
              <p:cNvSpPr/>
              <p:nvPr/>
            </p:nvSpPr>
            <p:spPr>
              <a:xfrm>
                <a:off x="6944350" y="2858700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59" y="1"/>
                    </a:moveTo>
                    <a:cubicBezTo>
                      <a:pt x="209" y="1"/>
                      <a:pt x="160" y="19"/>
                      <a:pt x="122" y="57"/>
                    </a:cubicBezTo>
                    <a:cubicBezTo>
                      <a:pt x="1" y="179"/>
                      <a:pt x="87" y="386"/>
                      <a:pt x="258" y="386"/>
                    </a:cubicBezTo>
                    <a:cubicBezTo>
                      <a:pt x="431" y="386"/>
                      <a:pt x="517" y="179"/>
                      <a:pt x="395" y="57"/>
                    </a:cubicBezTo>
                    <a:cubicBezTo>
                      <a:pt x="358" y="19"/>
                      <a:pt x="308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0" name="Google Shape;11630;p55"/>
              <p:cNvSpPr/>
              <p:nvPr/>
            </p:nvSpPr>
            <p:spPr>
              <a:xfrm>
                <a:off x="6976525" y="2828175"/>
                <a:ext cx="96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6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299"/>
                      <a:pt x="87" y="386"/>
                      <a:pt x="193" y="386"/>
                    </a:cubicBezTo>
                    <a:cubicBezTo>
                      <a:pt x="299" y="386"/>
                      <a:pt x="386" y="299"/>
                      <a:pt x="386" y="193"/>
                    </a:cubicBezTo>
                    <a:cubicBezTo>
                      <a:pt x="386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1" name="Google Shape;11631;p55"/>
              <p:cNvSpPr/>
              <p:nvPr/>
            </p:nvSpPr>
            <p:spPr>
              <a:xfrm>
                <a:off x="6793300" y="3011400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299"/>
                      <a:pt x="87" y="386"/>
                      <a:pt x="193" y="386"/>
                    </a:cubicBezTo>
                    <a:cubicBezTo>
                      <a:pt x="300" y="386"/>
                      <a:pt x="387" y="299"/>
                      <a:pt x="387" y="193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2" name="Google Shape;11632;p55"/>
              <p:cNvSpPr/>
              <p:nvPr/>
            </p:nvSpPr>
            <p:spPr>
              <a:xfrm>
                <a:off x="6669575" y="319305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4" y="0"/>
                    </a:moveTo>
                    <a:cubicBezTo>
                      <a:pt x="86" y="0"/>
                      <a:pt x="0" y="86"/>
                      <a:pt x="0" y="193"/>
                    </a:cubicBezTo>
                    <a:cubicBezTo>
                      <a:pt x="0" y="300"/>
                      <a:pt x="86" y="387"/>
                      <a:pt x="194" y="387"/>
                    </a:cubicBezTo>
                    <a:cubicBezTo>
                      <a:pt x="300" y="387"/>
                      <a:pt x="387" y="300"/>
                      <a:pt x="387" y="193"/>
                    </a:cubicBezTo>
                    <a:cubicBezTo>
                      <a:pt x="387" y="86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3" name="Google Shape;11633;p55"/>
              <p:cNvSpPr/>
              <p:nvPr/>
            </p:nvSpPr>
            <p:spPr>
              <a:xfrm>
                <a:off x="6730650" y="313195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8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8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4" name="Google Shape;11634;p55"/>
              <p:cNvSpPr/>
              <p:nvPr/>
            </p:nvSpPr>
            <p:spPr>
              <a:xfrm>
                <a:off x="6791750" y="3070900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299" y="387"/>
                      <a:pt x="385" y="301"/>
                      <a:pt x="385" y="193"/>
                    </a:cubicBezTo>
                    <a:cubicBezTo>
                      <a:pt x="385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5" name="Google Shape;11635;p55"/>
              <p:cNvSpPr/>
              <p:nvPr/>
            </p:nvSpPr>
            <p:spPr>
              <a:xfrm>
                <a:off x="6883325" y="297927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4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0"/>
                      <a:pt x="87" y="387"/>
                      <a:pt x="194" y="387"/>
                    </a:cubicBezTo>
                    <a:cubicBezTo>
                      <a:pt x="301" y="387"/>
                      <a:pt x="388" y="300"/>
                      <a:pt x="388" y="194"/>
                    </a:cubicBezTo>
                    <a:cubicBezTo>
                      <a:pt x="388" y="88"/>
                      <a:pt x="301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6" name="Google Shape;11636;p55"/>
              <p:cNvSpPr/>
              <p:nvPr/>
            </p:nvSpPr>
            <p:spPr>
              <a:xfrm>
                <a:off x="6639050" y="3223575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299" y="387"/>
                      <a:pt x="386" y="301"/>
                      <a:pt x="386" y="193"/>
                    </a:cubicBezTo>
                    <a:cubicBezTo>
                      <a:pt x="386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7" name="Google Shape;11637;p55"/>
              <p:cNvSpPr/>
              <p:nvPr/>
            </p:nvSpPr>
            <p:spPr>
              <a:xfrm>
                <a:off x="6700100" y="31625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8" name="Google Shape;11638;p55"/>
              <p:cNvSpPr/>
              <p:nvPr/>
            </p:nvSpPr>
            <p:spPr>
              <a:xfrm>
                <a:off x="6761200" y="3101450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299"/>
                      <a:pt x="87" y="385"/>
                      <a:pt x="193" y="385"/>
                    </a:cubicBezTo>
                    <a:cubicBezTo>
                      <a:pt x="299" y="385"/>
                      <a:pt x="387" y="299"/>
                      <a:pt x="387" y="193"/>
                    </a:cubicBezTo>
                    <a:cubicBezTo>
                      <a:pt x="387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9" name="Google Shape;11639;p55"/>
              <p:cNvSpPr/>
              <p:nvPr/>
            </p:nvSpPr>
            <p:spPr>
              <a:xfrm>
                <a:off x="6852800" y="300980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0" name="Google Shape;11640;p55"/>
              <p:cNvSpPr/>
              <p:nvPr/>
            </p:nvSpPr>
            <p:spPr>
              <a:xfrm>
                <a:off x="6912250" y="2948750"/>
                <a:ext cx="129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6" extrusionOk="0">
                    <a:moveTo>
                      <a:pt x="259" y="0"/>
                    </a:moveTo>
                    <a:cubicBezTo>
                      <a:pt x="209" y="0"/>
                      <a:pt x="160" y="19"/>
                      <a:pt x="122" y="57"/>
                    </a:cubicBezTo>
                    <a:cubicBezTo>
                      <a:pt x="1" y="178"/>
                      <a:pt x="87" y="386"/>
                      <a:pt x="258" y="386"/>
                    </a:cubicBezTo>
                    <a:cubicBezTo>
                      <a:pt x="431" y="386"/>
                      <a:pt x="517" y="178"/>
                      <a:pt x="395" y="57"/>
                    </a:cubicBezTo>
                    <a:cubicBezTo>
                      <a:pt x="358" y="19"/>
                      <a:pt x="308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1" name="Google Shape;11641;p55"/>
              <p:cNvSpPr/>
              <p:nvPr/>
            </p:nvSpPr>
            <p:spPr>
              <a:xfrm>
                <a:off x="6944425" y="2918225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299" y="387"/>
                      <a:pt x="386" y="300"/>
                      <a:pt x="386" y="193"/>
                    </a:cubicBezTo>
                    <a:cubicBezTo>
                      <a:pt x="386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2" name="Google Shape;11642;p55"/>
              <p:cNvSpPr/>
              <p:nvPr/>
            </p:nvSpPr>
            <p:spPr>
              <a:xfrm>
                <a:off x="6974925" y="288767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3" name="Google Shape;11643;p55"/>
              <p:cNvSpPr/>
              <p:nvPr/>
            </p:nvSpPr>
            <p:spPr>
              <a:xfrm>
                <a:off x="7005475" y="2857125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4" name="Google Shape;11644;p55"/>
              <p:cNvSpPr/>
              <p:nvPr/>
            </p:nvSpPr>
            <p:spPr>
              <a:xfrm>
                <a:off x="6822250" y="30403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5" name="Google Shape;11645;p55"/>
              <p:cNvSpPr/>
              <p:nvPr/>
            </p:nvSpPr>
            <p:spPr>
              <a:xfrm>
                <a:off x="6698550" y="32220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6" name="Google Shape;11646;p55"/>
              <p:cNvSpPr/>
              <p:nvPr/>
            </p:nvSpPr>
            <p:spPr>
              <a:xfrm>
                <a:off x="6759600" y="316095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3"/>
                    </a:cubicBezTo>
                    <a:cubicBezTo>
                      <a:pt x="1" y="300"/>
                      <a:pt x="89" y="387"/>
                      <a:pt x="195" y="387"/>
                    </a:cubicBezTo>
                    <a:cubicBezTo>
                      <a:pt x="301" y="387"/>
                      <a:pt x="387" y="300"/>
                      <a:pt x="387" y="193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7" name="Google Shape;11647;p55"/>
              <p:cNvSpPr/>
              <p:nvPr/>
            </p:nvSpPr>
            <p:spPr>
              <a:xfrm>
                <a:off x="6820700" y="30998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8" name="Google Shape;11648;p55"/>
              <p:cNvSpPr/>
              <p:nvPr/>
            </p:nvSpPr>
            <p:spPr>
              <a:xfrm>
                <a:off x="6912300" y="30082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3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0" y="387"/>
                      <a:pt x="387" y="301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9" name="Google Shape;11649;p55"/>
              <p:cNvSpPr/>
              <p:nvPr/>
            </p:nvSpPr>
            <p:spPr>
              <a:xfrm>
                <a:off x="6666375" y="3252550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59" y="1"/>
                    </a:moveTo>
                    <a:cubicBezTo>
                      <a:pt x="210" y="1"/>
                      <a:pt x="160" y="20"/>
                      <a:pt x="122" y="58"/>
                    </a:cubicBezTo>
                    <a:cubicBezTo>
                      <a:pt x="1" y="179"/>
                      <a:pt x="87" y="386"/>
                      <a:pt x="258" y="386"/>
                    </a:cubicBezTo>
                    <a:cubicBezTo>
                      <a:pt x="431" y="386"/>
                      <a:pt x="518" y="179"/>
                      <a:pt x="396" y="58"/>
                    </a:cubicBezTo>
                    <a:cubicBezTo>
                      <a:pt x="358" y="20"/>
                      <a:pt x="309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0" name="Google Shape;11650;p55"/>
              <p:cNvSpPr/>
              <p:nvPr/>
            </p:nvSpPr>
            <p:spPr>
              <a:xfrm>
                <a:off x="6729100" y="3191475"/>
                <a:ext cx="96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6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0"/>
                      <a:pt x="87" y="386"/>
                      <a:pt x="193" y="386"/>
                    </a:cubicBezTo>
                    <a:cubicBezTo>
                      <a:pt x="299" y="386"/>
                      <a:pt x="386" y="300"/>
                      <a:pt x="386" y="193"/>
                    </a:cubicBezTo>
                    <a:cubicBezTo>
                      <a:pt x="386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1" name="Google Shape;11651;p55"/>
              <p:cNvSpPr/>
              <p:nvPr/>
            </p:nvSpPr>
            <p:spPr>
              <a:xfrm>
                <a:off x="6790150" y="31304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5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2" name="Google Shape;11652;p55"/>
              <p:cNvSpPr/>
              <p:nvPr/>
            </p:nvSpPr>
            <p:spPr>
              <a:xfrm>
                <a:off x="6880150" y="3038775"/>
                <a:ext cx="129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7" extrusionOk="0">
                    <a:moveTo>
                      <a:pt x="258" y="1"/>
                    </a:moveTo>
                    <a:cubicBezTo>
                      <a:pt x="209" y="1"/>
                      <a:pt x="160" y="20"/>
                      <a:pt x="122" y="58"/>
                    </a:cubicBezTo>
                    <a:cubicBezTo>
                      <a:pt x="1" y="179"/>
                      <a:pt x="87" y="387"/>
                      <a:pt x="258" y="387"/>
                    </a:cubicBezTo>
                    <a:cubicBezTo>
                      <a:pt x="431" y="387"/>
                      <a:pt x="516" y="179"/>
                      <a:pt x="395" y="58"/>
                    </a:cubicBezTo>
                    <a:cubicBezTo>
                      <a:pt x="357" y="20"/>
                      <a:pt x="308" y="1"/>
                      <a:pt x="258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3" name="Google Shape;11653;p55"/>
              <p:cNvSpPr/>
              <p:nvPr/>
            </p:nvSpPr>
            <p:spPr>
              <a:xfrm>
                <a:off x="6942825" y="297772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7" y="0"/>
                      <a:pt x="1" y="86"/>
                      <a:pt x="1" y="193"/>
                    </a:cubicBezTo>
                    <a:cubicBezTo>
                      <a:pt x="1" y="300"/>
                      <a:pt x="87" y="387"/>
                      <a:pt x="195" y="387"/>
                    </a:cubicBezTo>
                    <a:cubicBezTo>
                      <a:pt x="301" y="387"/>
                      <a:pt x="387" y="300"/>
                      <a:pt x="387" y="193"/>
                    </a:cubicBezTo>
                    <a:cubicBezTo>
                      <a:pt x="387" y="86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4" name="Google Shape;11654;p55"/>
              <p:cNvSpPr/>
              <p:nvPr/>
            </p:nvSpPr>
            <p:spPr>
              <a:xfrm>
                <a:off x="6973375" y="294717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5" name="Google Shape;11655;p55"/>
              <p:cNvSpPr/>
              <p:nvPr/>
            </p:nvSpPr>
            <p:spPr>
              <a:xfrm>
                <a:off x="7002300" y="2916650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59" y="0"/>
                    </a:moveTo>
                    <a:cubicBezTo>
                      <a:pt x="209" y="0"/>
                      <a:pt x="159" y="19"/>
                      <a:pt x="122" y="57"/>
                    </a:cubicBezTo>
                    <a:cubicBezTo>
                      <a:pt x="0" y="178"/>
                      <a:pt x="87" y="386"/>
                      <a:pt x="258" y="386"/>
                    </a:cubicBezTo>
                    <a:cubicBezTo>
                      <a:pt x="431" y="386"/>
                      <a:pt x="517" y="178"/>
                      <a:pt x="394" y="57"/>
                    </a:cubicBezTo>
                    <a:cubicBezTo>
                      <a:pt x="357" y="19"/>
                      <a:pt x="308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6" name="Google Shape;11656;p55"/>
              <p:cNvSpPr/>
              <p:nvPr/>
            </p:nvSpPr>
            <p:spPr>
              <a:xfrm>
                <a:off x="7034475" y="2886125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299"/>
                      <a:pt x="87" y="387"/>
                      <a:pt x="193" y="387"/>
                    </a:cubicBezTo>
                    <a:cubicBezTo>
                      <a:pt x="299" y="387"/>
                      <a:pt x="387" y="299"/>
                      <a:pt x="387" y="193"/>
                    </a:cubicBezTo>
                    <a:cubicBezTo>
                      <a:pt x="387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7" name="Google Shape;11657;p55"/>
              <p:cNvSpPr/>
              <p:nvPr/>
            </p:nvSpPr>
            <p:spPr>
              <a:xfrm>
                <a:off x="6851250" y="3069350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3"/>
                    </a:cubicBezTo>
                    <a:cubicBezTo>
                      <a:pt x="0" y="299"/>
                      <a:pt x="86" y="385"/>
                      <a:pt x="193" y="385"/>
                    </a:cubicBezTo>
                    <a:cubicBezTo>
                      <a:pt x="300" y="385"/>
                      <a:pt x="387" y="299"/>
                      <a:pt x="387" y="193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8" name="Google Shape;11658;p55"/>
              <p:cNvSpPr/>
              <p:nvPr/>
            </p:nvSpPr>
            <p:spPr>
              <a:xfrm>
                <a:off x="6727500" y="3250975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9" name="Google Shape;11659;p55"/>
              <p:cNvSpPr/>
              <p:nvPr/>
            </p:nvSpPr>
            <p:spPr>
              <a:xfrm>
                <a:off x="6788600" y="31899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0" name="Google Shape;11660;p55"/>
              <p:cNvSpPr/>
              <p:nvPr/>
            </p:nvSpPr>
            <p:spPr>
              <a:xfrm>
                <a:off x="6848050" y="3128825"/>
                <a:ext cx="129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8" extrusionOk="0">
                    <a:moveTo>
                      <a:pt x="258" y="0"/>
                    </a:moveTo>
                    <a:cubicBezTo>
                      <a:pt x="209" y="0"/>
                      <a:pt x="160" y="19"/>
                      <a:pt x="122" y="57"/>
                    </a:cubicBezTo>
                    <a:cubicBezTo>
                      <a:pt x="1" y="179"/>
                      <a:pt x="86" y="388"/>
                      <a:pt x="258" y="388"/>
                    </a:cubicBezTo>
                    <a:cubicBezTo>
                      <a:pt x="430" y="388"/>
                      <a:pt x="516" y="179"/>
                      <a:pt x="395" y="57"/>
                    </a:cubicBezTo>
                    <a:cubicBezTo>
                      <a:pt x="357" y="19"/>
                      <a:pt x="308" y="0"/>
                      <a:pt x="258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1" name="Google Shape;11661;p55"/>
              <p:cNvSpPr/>
              <p:nvPr/>
            </p:nvSpPr>
            <p:spPr>
              <a:xfrm>
                <a:off x="6941275" y="30372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2" name="Google Shape;11662;p55"/>
              <p:cNvSpPr/>
              <p:nvPr/>
            </p:nvSpPr>
            <p:spPr>
              <a:xfrm>
                <a:off x="6697000" y="3281525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299" y="387"/>
                      <a:pt x="386" y="301"/>
                      <a:pt x="386" y="193"/>
                    </a:cubicBezTo>
                    <a:cubicBezTo>
                      <a:pt x="386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3" name="Google Shape;11663;p55"/>
              <p:cNvSpPr/>
              <p:nvPr/>
            </p:nvSpPr>
            <p:spPr>
              <a:xfrm>
                <a:off x="6756425" y="3220450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59" y="1"/>
                    </a:moveTo>
                    <a:cubicBezTo>
                      <a:pt x="209" y="1"/>
                      <a:pt x="160" y="20"/>
                      <a:pt x="122" y="58"/>
                    </a:cubicBezTo>
                    <a:cubicBezTo>
                      <a:pt x="0" y="179"/>
                      <a:pt x="87" y="387"/>
                      <a:pt x="260" y="387"/>
                    </a:cubicBezTo>
                    <a:cubicBezTo>
                      <a:pt x="431" y="387"/>
                      <a:pt x="517" y="179"/>
                      <a:pt x="396" y="58"/>
                    </a:cubicBezTo>
                    <a:cubicBezTo>
                      <a:pt x="358" y="20"/>
                      <a:pt x="309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4" name="Google Shape;11664;p55"/>
              <p:cNvSpPr/>
              <p:nvPr/>
            </p:nvSpPr>
            <p:spPr>
              <a:xfrm>
                <a:off x="6819150" y="3159375"/>
                <a:ext cx="96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6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0"/>
                      <a:pt x="87" y="386"/>
                      <a:pt x="193" y="386"/>
                    </a:cubicBezTo>
                    <a:cubicBezTo>
                      <a:pt x="299" y="386"/>
                      <a:pt x="385" y="300"/>
                      <a:pt x="385" y="193"/>
                    </a:cubicBezTo>
                    <a:cubicBezTo>
                      <a:pt x="385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5" name="Google Shape;11665;p55"/>
              <p:cNvSpPr/>
              <p:nvPr/>
            </p:nvSpPr>
            <p:spPr>
              <a:xfrm>
                <a:off x="6910725" y="306775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6" name="Google Shape;11666;p55"/>
              <p:cNvSpPr/>
              <p:nvPr/>
            </p:nvSpPr>
            <p:spPr>
              <a:xfrm>
                <a:off x="6971825" y="3006700"/>
                <a:ext cx="96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6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299"/>
                      <a:pt x="87" y="386"/>
                      <a:pt x="193" y="386"/>
                    </a:cubicBezTo>
                    <a:cubicBezTo>
                      <a:pt x="299" y="386"/>
                      <a:pt x="386" y="299"/>
                      <a:pt x="386" y="193"/>
                    </a:cubicBezTo>
                    <a:cubicBezTo>
                      <a:pt x="386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7" name="Google Shape;11667;p55"/>
              <p:cNvSpPr/>
              <p:nvPr/>
            </p:nvSpPr>
            <p:spPr>
              <a:xfrm>
                <a:off x="7002325" y="2976150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3"/>
                    </a:cubicBezTo>
                    <a:cubicBezTo>
                      <a:pt x="1" y="299"/>
                      <a:pt x="89" y="386"/>
                      <a:pt x="195" y="386"/>
                    </a:cubicBezTo>
                    <a:cubicBezTo>
                      <a:pt x="301" y="386"/>
                      <a:pt x="387" y="299"/>
                      <a:pt x="387" y="193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8" name="Google Shape;11668;p55"/>
              <p:cNvSpPr/>
              <p:nvPr/>
            </p:nvSpPr>
            <p:spPr>
              <a:xfrm>
                <a:off x="7032875" y="294562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300"/>
                      <a:pt x="87" y="387"/>
                      <a:pt x="195" y="387"/>
                    </a:cubicBezTo>
                    <a:cubicBezTo>
                      <a:pt x="301" y="387"/>
                      <a:pt x="387" y="300"/>
                      <a:pt x="387" y="193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9" name="Google Shape;11669;p55"/>
              <p:cNvSpPr/>
              <p:nvPr/>
            </p:nvSpPr>
            <p:spPr>
              <a:xfrm>
                <a:off x="7063425" y="2915075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300" y="387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0" name="Google Shape;11670;p55"/>
              <p:cNvSpPr/>
              <p:nvPr/>
            </p:nvSpPr>
            <p:spPr>
              <a:xfrm>
                <a:off x="6880200" y="30983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7" y="301"/>
                      <a:pt x="387" y="193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1" name="Google Shape;11671;p55"/>
              <p:cNvSpPr/>
              <p:nvPr/>
            </p:nvSpPr>
            <p:spPr>
              <a:xfrm>
                <a:off x="6756500" y="3279975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299"/>
                      <a:pt x="87" y="385"/>
                      <a:pt x="193" y="385"/>
                    </a:cubicBezTo>
                    <a:cubicBezTo>
                      <a:pt x="299" y="385"/>
                      <a:pt x="387" y="299"/>
                      <a:pt x="387" y="193"/>
                    </a:cubicBezTo>
                    <a:cubicBezTo>
                      <a:pt x="387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2" name="Google Shape;11672;p55"/>
              <p:cNvSpPr/>
              <p:nvPr/>
            </p:nvSpPr>
            <p:spPr>
              <a:xfrm>
                <a:off x="6815925" y="3218875"/>
                <a:ext cx="129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8" extrusionOk="0">
                    <a:moveTo>
                      <a:pt x="259" y="0"/>
                    </a:moveTo>
                    <a:cubicBezTo>
                      <a:pt x="209" y="0"/>
                      <a:pt x="160" y="19"/>
                      <a:pt x="123" y="57"/>
                    </a:cubicBezTo>
                    <a:cubicBezTo>
                      <a:pt x="0" y="178"/>
                      <a:pt x="87" y="387"/>
                      <a:pt x="260" y="387"/>
                    </a:cubicBezTo>
                    <a:cubicBezTo>
                      <a:pt x="431" y="387"/>
                      <a:pt x="517" y="178"/>
                      <a:pt x="396" y="57"/>
                    </a:cubicBezTo>
                    <a:cubicBezTo>
                      <a:pt x="358" y="19"/>
                      <a:pt x="308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3" name="Google Shape;11673;p55"/>
              <p:cNvSpPr/>
              <p:nvPr/>
            </p:nvSpPr>
            <p:spPr>
              <a:xfrm>
                <a:off x="6878650" y="31578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7"/>
                      <a:pt x="193" y="387"/>
                    </a:cubicBezTo>
                    <a:cubicBezTo>
                      <a:pt x="300" y="387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4" name="Google Shape;11674;p55"/>
              <p:cNvSpPr/>
              <p:nvPr/>
            </p:nvSpPr>
            <p:spPr>
              <a:xfrm>
                <a:off x="6970225" y="30662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5" name="Google Shape;11675;p55"/>
              <p:cNvSpPr/>
              <p:nvPr/>
            </p:nvSpPr>
            <p:spPr>
              <a:xfrm>
                <a:off x="6725950" y="3310475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6" name="Google Shape;11676;p55"/>
              <p:cNvSpPr/>
              <p:nvPr/>
            </p:nvSpPr>
            <p:spPr>
              <a:xfrm>
                <a:off x="6787050" y="3249425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299"/>
                      <a:pt x="87" y="387"/>
                      <a:pt x="193" y="387"/>
                    </a:cubicBezTo>
                    <a:cubicBezTo>
                      <a:pt x="299" y="387"/>
                      <a:pt x="385" y="299"/>
                      <a:pt x="385" y="193"/>
                    </a:cubicBezTo>
                    <a:cubicBezTo>
                      <a:pt x="385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7" name="Google Shape;11677;p55"/>
              <p:cNvSpPr/>
              <p:nvPr/>
            </p:nvSpPr>
            <p:spPr>
              <a:xfrm>
                <a:off x="6846475" y="3188350"/>
                <a:ext cx="129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7" extrusionOk="0">
                    <a:moveTo>
                      <a:pt x="259" y="0"/>
                    </a:moveTo>
                    <a:cubicBezTo>
                      <a:pt x="209" y="0"/>
                      <a:pt x="160" y="19"/>
                      <a:pt x="123" y="56"/>
                    </a:cubicBezTo>
                    <a:cubicBezTo>
                      <a:pt x="0" y="179"/>
                      <a:pt x="86" y="387"/>
                      <a:pt x="259" y="387"/>
                    </a:cubicBezTo>
                    <a:cubicBezTo>
                      <a:pt x="431" y="387"/>
                      <a:pt x="517" y="179"/>
                      <a:pt x="396" y="56"/>
                    </a:cubicBezTo>
                    <a:cubicBezTo>
                      <a:pt x="358" y="19"/>
                      <a:pt x="308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8" name="Google Shape;11678;p55"/>
              <p:cNvSpPr/>
              <p:nvPr/>
            </p:nvSpPr>
            <p:spPr>
              <a:xfrm>
                <a:off x="6939725" y="3096750"/>
                <a:ext cx="96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6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299"/>
                      <a:pt x="87" y="385"/>
                      <a:pt x="193" y="385"/>
                    </a:cubicBezTo>
                    <a:cubicBezTo>
                      <a:pt x="299" y="385"/>
                      <a:pt x="386" y="299"/>
                      <a:pt x="386" y="193"/>
                    </a:cubicBezTo>
                    <a:cubicBezTo>
                      <a:pt x="386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9" name="Google Shape;11679;p55"/>
              <p:cNvSpPr/>
              <p:nvPr/>
            </p:nvSpPr>
            <p:spPr>
              <a:xfrm>
                <a:off x="7000775" y="303565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0" name="Google Shape;11680;p55"/>
              <p:cNvSpPr/>
              <p:nvPr/>
            </p:nvSpPr>
            <p:spPr>
              <a:xfrm>
                <a:off x="7031325" y="300510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8"/>
                      <a:pt x="193" y="388"/>
                    </a:cubicBezTo>
                    <a:cubicBezTo>
                      <a:pt x="301" y="388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1" name="Google Shape;11681;p55"/>
              <p:cNvSpPr/>
              <p:nvPr/>
            </p:nvSpPr>
            <p:spPr>
              <a:xfrm>
                <a:off x="7061875" y="2974600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299"/>
                      <a:pt x="87" y="386"/>
                      <a:pt x="193" y="386"/>
                    </a:cubicBezTo>
                    <a:cubicBezTo>
                      <a:pt x="300" y="386"/>
                      <a:pt x="387" y="299"/>
                      <a:pt x="387" y="193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2" name="Google Shape;11682;p55"/>
              <p:cNvSpPr/>
              <p:nvPr/>
            </p:nvSpPr>
            <p:spPr>
              <a:xfrm>
                <a:off x="7092400" y="2944050"/>
                <a:ext cx="96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6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0"/>
                      <a:pt x="87" y="386"/>
                      <a:pt x="193" y="386"/>
                    </a:cubicBezTo>
                    <a:cubicBezTo>
                      <a:pt x="300" y="386"/>
                      <a:pt x="386" y="300"/>
                      <a:pt x="386" y="193"/>
                    </a:cubicBezTo>
                    <a:cubicBezTo>
                      <a:pt x="386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3" name="Google Shape;11683;p55"/>
              <p:cNvSpPr/>
              <p:nvPr/>
            </p:nvSpPr>
            <p:spPr>
              <a:xfrm>
                <a:off x="6909175" y="3127250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1" y="88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299" y="387"/>
                      <a:pt x="386" y="301"/>
                      <a:pt x="386" y="195"/>
                    </a:cubicBezTo>
                    <a:cubicBezTo>
                      <a:pt x="386" y="88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4" name="Google Shape;11684;p55"/>
              <p:cNvSpPr/>
              <p:nvPr/>
            </p:nvSpPr>
            <p:spPr>
              <a:xfrm>
                <a:off x="6783825" y="3308900"/>
                <a:ext cx="129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9" extrusionOk="0">
                    <a:moveTo>
                      <a:pt x="259" y="1"/>
                    </a:moveTo>
                    <a:cubicBezTo>
                      <a:pt x="209" y="1"/>
                      <a:pt x="160" y="20"/>
                      <a:pt x="122" y="58"/>
                    </a:cubicBezTo>
                    <a:cubicBezTo>
                      <a:pt x="0" y="180"/>
                      <a:pt x="87" y="388"/>
                      <a:pt x="258" y="388"/>
                    </a:cubicBezTo>
                    <a:cubicBezTo>
                      <a:pt x="431" y="388"/>
                      <a:pt x="517" y="180"/>
                      <a:pt x="396" y="58"/>
                    </a:cubicBezTo>
                    <a:cubicBezTo>
                      <a:pt x="358" y="20"/>
                      <a:pt x="308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5" name="Google Shape;11685;p55"/>
              <p:cNvSpPr/>
              <p:nvPr/>
            </p:nvSpPr>
            <p:spPr>
              <a:xfrm>
                <a:off x="6846550" y="3247825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8"/>
                      <a:pt x="193" y="388"/>
                    </a:cubicBezTo>
                    <a:cubicBezTo>
                      <a:pt x="300" y="388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6" name="Google Shape;11686;p55"/>
              <p:cNvSpPr/>
              <p:nvPr/>
            </p:nvSpPr>
            <p:spPr>
              <a:xfrm>
                <a:off x="6907600" y="3186775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3"/>
                    </a:cubicBezTo>
                    <a:cubicBezTo>
                      <a:pt x="0" y="300"/>
                      <a:pt x="88" y="386"/>
                      <a:pt x="194" y="386"/>
                    </a:cubicBezTo>
                    <a:cubicBezTo>
                      <a:pt x="300" y="386"/>
                      <a:pt x="387" y="300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7" name="Google Shape;11687;p55"/>
              <p:cNvSpPr/>
              <p:nvPr/>
            </p:nvSpPr>
            <p:spPr>
              <a:xfrm>
                <a:off x="6999225" y="30951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8" name="Google Shape;11688;p55"/>
              <p:cNvSpPr/>
              <p:nvPr/>
            </p:nvSpPr>
            <p:spPr>
              <a:xfrm>
                <a:off x="6754900" y="3339475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3"/>
                    </a:cubicBezTo>
                    <a:cubicBezTo>
                      <a:pt x="1" y="299"/>
                      <a:pt x="89" y="385"/>
                      <a:pt x="195" y="385"/>
                    </a:cubicBezTo>
                    <a:cubicBezTo>
                      <a:pt x="301" y="385"/>
                      <a:pt x="387" y="299"/>
                      <a:pt x="387" y="193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9" name="Google Shape;11689;p55"/>
              <p:cNvSpPr/>
              <p:nvPr/>
            </p:nvSpPr>
            <p:spPr>
              <a:xfrm>
                <a:off x="6816000" y="3278375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300" y="387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0" name="Google Shape;11690;p55"/>
              <p:cNvSpPr/>
              <p:nvPr/>
            </p:nvSpPr>
            <p:spPr>
              <a:xfrm>
                <a:off x="6877075" y="3217300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0" y="387"/>
                      <a:pt x="386" y="300"/>
                      <a:pt x="386" y="194"/>
                    </a:cubicBezTo>
                    <a:cubicBezTo>
                      <a:pt x="386" y="88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1" name="Google Shape;11691;p55"/>
              <p:cNvSpPr/>
              <p:nvPr/>
            </p:nvSpPr>
            <p:spPr>
              <a:xfrm>
                <a:off x="6968675" y="31257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2" name="Google Shape;11692;p55"/>
              <p:cNvSpPr/>
              <p:nvPr/>
            </p:nvSpPr>
            <p:spPr>
              <a:xfrm>
                <a:off x="7029775" y="3064650"/>
                <a:ext cx="96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6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299"/>
                      <a:pt x="87" y="385"/>
                      <a:pt x="193" y="385"/>
                    </a:cubicBezTo>
                    <a:cubicBezTo>
                      <a:pt x="299" y="385"/>
                      <a:pt x="385" y="299"/>
                      <a:pt x="385" y="193"/>
                    </a:cubicBezTo>
                    <a:cubicBezTo>
                      <a:pt x="385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3" name="Google Shape;11693;p55"/>
              <p:cNvSpPr/>
              <p:nvPr/>
            </p:nvSpPr>
            <p:spPr>
              <a:xfrm>
                <a:off x="7060325" y="3034100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3"/>
                    </a:cubicBezTo>
                    <a:cubicBezTo>
                      <a:pt x="0" y="299"/>
                      <a:pt x="86" y="387"/>
                      <a:pt x="193" y="387"/>
                    </a:cubicBezTo>
                    <a:cubicBezTo>
                      <a:pt x="299" y="387"/>
                      <a:pt x="385" y="299"/>
                      <a:pt x="385" y="193"/>
                    </a:cubicBezTo>
                    <a:cubicBezTo>
                      <a:pt x="385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4" name="Google Shape;11694;p55"/>
              <p:cNvSpPr/>
              <p:nvPr/>
            </p:nvSpPr>
            <p:spPr>
              <a:xfrm>
                <a:off x="7090825" y="30035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7" y="301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5" name="Google Shape;11695;p55"/>
              <p:cNvSpPr/>
              <p:nvPr/>
            </p:nvSpPr>
            <p:spPr>
              <a:xfrm>
                <a:off x="7119725" y="2973025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59" y="0"/>
                    </a:moveTo>
                    <a:cubicBezTo>
                      <a:pt x="210" y="0"/>
                      <a:pt x="160" y="19"/>
                      <a:pt x="122" y="56"/>
                    </a:cubicBezTo>
                    <a:cubicBezTo>
                      <a:pt x="1" y="179"/>
                      <a:pt x="87" y="387"/>
                      <a:pt x="259" y="387"/>
                    </a:cubicBezTo>
                    <a:cubicBezTo>
                      <a:pt x="431" y="387"/>
                      <a:pt x="518" y="179"/>
                      <a:pt x="397" y="56"/>
                    </a:cubicBezTo>
                    <a:cubicBezTo>
                      <a:pt x="359" y="19"/>
                      <a:pt x="309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6" name="Google Shape;11696;p55"/>
              <p:cNvSpPr/>
              <p:nvPr/>
            </p:nvSpPr>
            <p:spPr>
              <a:xfrm>
                <a:off x="6936500" y="3156225"/>
                <a:ext cx="129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8" extrusionOk="0">
                    <a:moveTo>
                      <a:pt x="259" y="0"/>
                    </a:moveTo>
                    <a:cubicBezTo>
                      <a:pt x="210" y="0"/>
                      <a:pt x="161" y="19"/>
                      <a:pt x="124" y="57"/>
                    </a:cubicBezTo>
                    <a:cubicBezTo>
                      <a:pt x="1" y="180"/>
                      <a:pt x="87" y="388"/>
                      <a:pt x="260" y="388"/>
                    </a:cubicBezTo>
                    <a:cubicBezTo>
                      <a:pt x="431" y="388"/>
                      <a:pt x="518" y="180"/>
                      <a:pt x="396" y="57"/>
                    </a:cubicBezTo>
                    <a:cubicBezTo>
                      <a:pt x="358" y="19"/>
                      <a:pt x="309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697" name="Google Shape;11697;p55"/>
            <p:cNvSpPr/>
            <p:nvPr/>
          </p:nvSpPr>
          <p:spPr>
            <a:xfrm rot="-5400000">
              <a:off x="-111602" y="3067061"/>
              <a:ext cx="1891083" cy="1891083"/>
            </a:xfrm>
            <a:custGeom>
              <a:avLst/>
              <a:gdLst/>
              <a:ahLst/>
              <a:cxnLst/>
              <a:rect l="l" t="t" r="r" b="b"/>
              <a:pathLst>
                <a:path w="55702" h="55702" extrusionOk="0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55"/>
            <p:cNvSpPr/>
            <p:nvPr/>
          </p:nvSpPr>
          <p:spPr>
            <a:xfrm rot="-5400000">
              <a:off x="-175870" y="3002788"/>
              <a:ext cx="1737934" cy="1644029"/>
            </a:xfrm>
            <a:custGeom>
              <a:avLst/>
              <a:gdLst/>
              <a:ahLst/>
              <a:cxnLst/>
              <a:rect l="l" t="t" r="r" b="b"/>
              <a:pathLst>
                <a:path w="51191" h="48425" extrusionOk="0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99" name="Google Shape;11699;p55"/>
            <p:cNvGrpSpPr/>
            <p:nvPr/>
          </p:nvGrpSpPr>
          <p:grpSpPr>
            <a:xfrm rot="-5400000">
              <a:off x="215619" y="3407184"/>
              <a:ext cx="1236640" cy="1210852"/>
              <a:chOff x="236475" y="527300"/>
              <a:chExt cx="1124525" cy="1101075"/>
            </a:xfrm>
          </p:grpSpPr>
          <p:sp>
            <p:nvSpPr>
              <p:cNvPr id="11700" name="Google Shape;11700;p55"/>
              <p:cNvSpPr/>
              <p:nvPr/>
            </p:nvSpPr>
            <p:spPr>
              <a:xfrm>
                <a:off x="43525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1" name="Google Shape;11701;p55"/>
              <p:cNvSpPr/>
              <p:nvPr/>
            </p:nvSpPr>
            <p:spPr>
              <a:xfrm>
                <a:off x="47500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2" name="Google Shape;11702;p55"/>
              <p:cNvSpPr/>
              <p:nvPr/>
            </p:nvSpPr>
            <p:spPr>
              <a:xfrm>
                <a:off x="51475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3" name="Google Shape;11703;p55"/>
              <p:cNvSpPr/>
              <p:nvPr/>
            </p:nvSpPr>
            <p:spPr>
              <a:xfrm>
                <a:off x="554500" y="14822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4" name="Google Shape;11704;p55"/>
              <p:cNvSpPr/>
              <p:nvPr/>
            </p:nvSpPr>
            <p:spPr>
              <a:xfrm>
                <a:off x="594250" y="14822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1"/>
                    </a:cubicBezTo>
                    <a:cubicBezTo>
                      <a:pt x="164" y="371"/>
                      <a:pt x="212" y="388"/>
                      <a:pt x="260" y="388"/>
                    </a:cubicBezTo>
                    <a:cubicBezTo>
                      <a:pt x="360" y="388"/>
                      <a:pt x="456" y="311"/>
                      <a:pt x="456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5" name="Google Shape;11705;p55"/>
              <p:cNvSpPr/>
              <p:nvPr/>
            </p:nvSpPr>
            <p:spPr>
              <a:xfrm>
                <a:off x="634025" y="14822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6" name="Google Shape;11706;p55"/>
              <p:cNvSpPr/>
              <p:nvPr/>
            </p:nvSpPr>
            <p:spPr>
              <a:xfrm>
                <a:off x="673775" y="14822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7" name="Google Shape;11707;p55"/>
              <p:cNvSpPr/>
              <p:nvPr/>
            </p:nvSpPr>
            <p:spPr>
              <a:xfrm>
                <a:off x="713525" y="14822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60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8" name="Google Shape;11708;p55"/>
              <p:cNvSpPr/>
              <p:nvPr/>
            </p:nvSpPr>
            <p:spPr>
              <a:xfrm>
                <a:off x="753300" y="14822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9" name="Google Shape;11709;p55"/>
              <p:cNvSpPr/>
              <p:nvPr/>
            </p:nvSpPr>
            <p:spPr>
              <a:xfrm>
                <a:off x="79307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1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5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0" name="Google Shape;11710;p55"/>
              <p:cNvSpPr/>
              <p:nvPr/>
            </p:nvSpPr>
            <p:spPr>
              <a:xfrm>
                <a:off x="83282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1" name="Google Shape;11711;p55"/>
              <p:cNvSpPr/>
              <p:nvPr/>
            </p:nvSpPr>
            <p:spPr>
              <a:xfrm>
                <a:off x="87257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2" name="Google Shape;11712;p55"/>
              <p:cNvSpPr/>
              <p:nvPr/>
            </p:nvSpPr>
            <p:spPr>
              <a:xfrm>
                <a:off x="91232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3" name="Google Shape;11713;p55"/>
              <p:cNvSpPr/>
              <p:nvPr/>
            </p:nvSpPr>
            <p:spPr>
              <a:xfrm>
                <a:off x="95207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4" name="Google Shape;11714;p55"/>
              <p:cNvSpPr/>
              <p:nvPr/>
            </p:nvSpPr>
            <p:spPr>
              <a:xfrm>
                <a:off x="99182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4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5" name="Google Shape;11715;p55"/>
              <p:cNvSpPr/>
              <p:nvPr/>
            </p:nvSpPr>
            <p:spPr>
              <a:xfrm>
                <a:off x="1031575" y="14822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0"/>
                    </a:moveTo>
                    <a:cubicBezTo>
                      <a:pt x="89" y="0"/>
                      <a:pt x="1" y="209"/>
                      <a:pt x="124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60" y="388"/>
                      <a:pt x="456" y="311"/>
                      <a:pt x="456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6" name="Google Shape;11716;p55"/>
              <p:cNvSpPr/>
              <p:nvPr/>
            </p:nvSpPr>
            <p:spPr>
              <a:xfrm>
                <a:off x="107135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6" y="0"/>
                      <a:pt x="0" y="209"/>
                      <a:pt x="123" y="331"/>
                    </a:cubicBezTo>
                    <a:cubicBezTo>
                      <a:pt x="162" y="371"/>
                      <a:pt x="211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7" name="Google Shape;11717;p55"/>
              <p:cNvSpPr/>
              <p:nvPr/>
            </p:nvSpPr>
            <p:spPr>
              <a:xfrm>
                <a:off x="111110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8" name="Google Shape;11718;p55"/>
              <p:cNvSpPr/>
              <p:nvPr/>
            </p:nvSpPr>
            <p:spPr>
              <a:xfrm>
                <a:off x="115085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9" name="Google Shape;11719;p55"/>
              <p:cNvSpPr/>
              <p:nvPr/>
            </p:nvSpPr>
            <p:spPr>
              <a:xfrm>
                <a:off x="397125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0" name="Google Shape;11720;p55"/>
              <p:cNvSpPr/>
              <p:nvPr/>
            </p:nvSpPr>
            <p:spPr>
              <a:xfrm>
                <a:off x="435250" y="14481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1" name="Google Shape;11721;p55"/>
              <p:cNvSpPr/>
              <p:nvPr/>
            </p:nvSpPr>
            <p:spPr>
              <a:xfrm>
                <a:off x="475000" y="14481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2" name="Google Shape;11722;p55"/>
              <p:cNvSpPr/>
              <p:nvPr/>
            </p:nvSpPr>
            <p:spPr>
              <a:xfrm>
                <a:off x="516425" y="1448100"/>
                <a:ext cx="96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90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3" name="Google Shape;11723;p55"/>
              <p:cNvSpPr/>
              <p:nvPr/>
            </p:nvSpPr>
            <p:spPr>
              <a:xfrm>
                <a:off x="554500" y="14481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4" name="Google Shape;11724;p55"/>
              <p:cNvSpPr/>
              <p:nvPr/>
            </p:nvSpPr>
            <p:spPr>
              <a:xfrm>
                <a:off x="595925" y="14481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5" name="Google Shape;11725;p55"/>
              <p:cNvSpPr/>
              <p:nvPr/>
            </p:nvSpPr>
            <p:spPr>
              <a:xfrm>
                <a:off x="634025" y="14481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6" name="Google Shape;11726;p55"/>
              <p:cNvSpPr/>
              <p:nvPr/>
            </p:nvSpPr>
            <p:spPr>
              <a:xfrm>
                <a:off x="673775" y="14481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7" name="Google Shape;11727;p55"/>
              <p:cNvSpPr/>
              <p:nvPr/>
            </p:nvSpPr>
            <p:spPr>
              <a:xfrm>
                <a:off x="475000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8" name="Google Shape;11728;p55"/>
              <p:cNvSpPr/>
              <p:nvPr/>
            </p:nvSpPr>
            <p:spPr>
              <a:xfrm>
                <a:off x="514750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9" name="Google Shape;11729;p55"/>
              <p:cNvSpPr/>
              <p:nvPr/>
            </p:nvSpPr>
            <p:spPr>
              <a:xfrm>
                <a:off x="554500" y="15163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0" name="Google Shape;11730;p55"/>
              <p:cNvSpPr/>
              <p:nvPr/>
            </p:nvSpPr>
            <p:spPr>
              <a:xfrm>
                <a:off x="594250" y="15163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4" y="371"/>
                      <a:pt x="212" y="389"/>
                      <a:pt x="260" y="389"/>
                    </a:cubicBezTo>
                    <a:cubicBezTo>
                      <a:pt x="360" y="389"/>
                      <a:pt x="456" y="311"/>
                      <a:pt x="456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1" name="Google Shape;11731;p55"/>
              <p:cNvSpPr/>
              <p:nvPr/>
            </p:nvSpPr>
            <p:spPr>
              <a:xfrm>
                <a:off x="634025" y="15163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2" name="Google Shape;11732;p55"/>
              <p:cNvSpPr/>
              <p:nvPr/>
            </p:nvSpPr>
            <p:spPr>
              <a:xfrm>
                <a:off x="673775" y="15163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3" name="Google Shape;11733;p55"/>
              <p:cNvSpPr/>
              <p:nvPr/>
            </p:nvSpPr>
            <p:spPr>
              <a:xfrm>
                <a:off x="713525" y="15163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4" name="Google Shape;11734;p55"/>
              <p:cNvSpPr/>
              <p:nvPr/>
            </p:nvSpPr>
            <p:spPr>
              <a:xfrm>
                <a:off x="753300" y="15163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5" name="Google Shape;11735;p55"/>
              <p:cNvSpPr/>
              <p:nvPr/>
            </p:nvSpPr>
            <p:spPr>
              <a:xfrm>
                <a:off x="79307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5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6" name="Google Shape;11736;p55"/>
              <p:cNvSpPr/>
              <p:nvPr/>
            </p:nvSpPr>
            <p:spPr>
              <a:xfrm>
                <a:off x="83282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7" name="Google Shape;11737;p55"/>
              <p:cNvSpPr/>
              <p:nvPr/>
            </p:nvSpPr>
            <p:spPr>
              <a:xfrm>
                <a:off x="87257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8" name="Google Shape;11738;p55"/>
              <p:cNvSpPr/>
              <p:nvPr/>
            </p:nvSpPr>
            <p:spPr>
              <a:xfrm>
                <a:off x="91232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9" name="Google Shape;11739;p55"/>
              <p:cNvSpPr/>
              <p:nvPr/>
            </p:nvSpPr>
            <p:spPr>
              <a:xfrm>
                <a:off x="95207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0" name="Google Shape;11740;p55"/>
              <p:cNvSpPr/>
              <p:nvPr/>
            </p:nvSpPr>
            <p:spPr>
              <a:xfrm>
                <a:off x="99182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1" name="Google Shape;11741;p55"/>
              <p:cNvSpPr/>
              <p:nvPr/>
            </p:nvSpPr>
            <p:spPr>
              <a:xfrm>
                <a:off x="1031575" y="15163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9" y="1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6" y="311"/>
                      <a:pt x="456" y="195"/>
                    </a:cubicBezTo>
                    <a:cubicBezTo>
                      <a:pt x="456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2" name="Google Shape;11742;p55"/>
              <p:cNvSpPr/>
              <p:nvPr/>
            </p:nvSpPr>
            <p:spPr>
              <a:xfrm>
                <a:off x="1071350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6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3" name="Google Shape;11743;p55"/>
              <p:cNvSpPr/>
              <p:nvPr/>
            </p:nvSpPr>
            <p:spPr>
              <a:xfrm>
                <a:off x="1111100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4" name="Google Shape;11744;p55"/>
              <p:cNvSpPr/>
              <p:nvPr/>
            </p:nvSpPr>
            <p:spPr>
              <a:xfrm>
                <a:off x="715200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5" name="Google Shape;11745;p55"/>
              <p:cNvSpPr/>
              <p:nvPr/>
            </p:nvSpPr>
            <p:spPr>
              <a:xfrm>
                <a:off x="753300" y="14481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6" name="Google Shape;11746;p55"/>
              <p:cNvSpPr/>
              <p:nvPr/>
            </p:nvSpPr>
            <p:spPr>
              <a:xfrm>
                <a:off x="794700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7" name="Google Shape;11747;p55"/>
              <p:cNvSpPr/>
              <p:nvPr/>
            </p:nvSpPr>
            <p:spPr>
              <a:xfrm>
                <a:off x="832825" y="14481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8" name="Google Shape;11748;p55"/>
              <p:cNvSpPr/>
              <p:nvPr/>
            </p:nvSpPr>
            <p:spPr>
              <a:xfrm>
                <a:off x="872575" y="14481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9" name="Google Shape;11749;p55"/>
              <p:cNvSpPr/>
              <p:nvPr/>
            </p:nvSpPr>
            <p:spPr>
              <a:xfrm>
                <a:off x="913950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0" name="Google Shape;11750;p55"/>
              <p:cNvSpPr/>
              <p:nvPr/>
            </p:nvSpPr>
            <p:spPr>
              <a:xfrm>
                <a:off x="953700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1" name="Google Shape;11751;p55"/>
              <p:cNvSpPr/>
              <p:nvPr/>
            </p:nvSpPr>
            <p:spPr>
              <a:xfrm>
                <a:off x="993450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3" y="389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2" name="Google Shape;11752;p55"/>
              <p:cNvSpPr/>
              <p:nvPr/>
            </p:nvSpPr>
            <p:spPr>
              <a:xfrm>
                <a:off x="1033225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3" name="Google Shape;11753;p55"/>
              <p:cNvSpPr/>
              <p:nvPr/>
            </p:nvSpPr>
            <p:spPr>
              <a:xfrm>
                <a:off x="1072975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4" name="Google Shape;11754;p55"/>
              <p:cNvSpPr/>
              <p:nvPr/>
            </p:nvSpPr>
            <p:spPr>
              <a:xfrm>
                <a:off x="1112725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5" name="Google Shape;11755;p55"/>
              <p:cNvSpPr/>
              <p:nvPr/>
            </p:nvSpPr>
            <p:spPr>
              <a:xfrm>
                <a:off x="1152500" y="14481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6" name="Google Shape;11756;p55"/>
              <p:cNvSpPr/>
              <p:nvPr/>
            </p:nvSpPr>
            <p:spPr>
              <a:xfrm>
                <a:off x="1192275" y="1448100"/>
                <a:ext cx="96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90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3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7" name="Google Shape;11757;p55"/>
              <p:cNvSpPr/>
              <p:nvPr/>
            </p:nvSpPr>
            <p:spPr>
              <a:xfrm>
                <a:off x="355750" y="14140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8" name="Google Shape;11758;p55"/>
              <p:cNvSpPr/>
              <p:nvPr/>
            </p:nvSpPr>
            <p:spPr>
              <a:xfrm>
                <a:off x="397125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9" name="Google Shape;11759;p55"/>
              <p:cNvSpPr/>
              <p:nvPr/>
            </p:nvSpPr>
            <p:spPr>
              <a:xfrm>
                <a:off x="435250" y="14140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0" name="Google Shape;11760;p55"/>
              <p:cNvSpPr/>
              <p:nvPr/>
            </p:nvSpPr>
            <p:spPr>
              <a:xfrm>
                <a:off x="475000" y="14140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1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1" name="Google Shape;11761;p55"/>
              <p:cNvSpPr/>
              <p:nvPr/>
            </p:nvSpPr>
            <p:spPr>
              <a:xfrm>
                <a:off x="516425" y="14140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2" name="Google Shape;11762;p55"/>
              <p:cNvSpPr/>
              <p:nvPr/>
            </p:nvSpPr>
            <p:spPr>
              <a:xfrm>
                <a:off x="554500" y="14140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3"/>
                    </a:cubicBezTo>
                    <a:cubicBezTo>
                      <a:pt x="163" y="372"/>
                      <a:pt x="212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3" name="Google Shape;11763;p55"/>
              <p:cNvSpPr/>
              <p:nvPr/>
            </p:nvSpPr>
            <p:spPr>
              <a:xfrm>
                <a:off x="595925" y="14140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4" name="Google Shape;11764;p55"/>
              <p:cNvSpPr/>
              <p:nvPr/>
            </p:nvSpPr>
            <p:spPr>
              <a:xfrm>
                <a:off x="634025" y="14140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2" y="372"/>
                      <a:pt x="211" y="389"/>
                      <a:pt x="259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5" name="Google Shape;11765;p55"/>
              <p:cNvSpPr/>
              <p:nvPr/>
            </p:nvSpPr>
            <p:spPr>
              <a:xfrm>
                <a:off x="673775" y="14140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3" y="372"/>
                      <a:pt x="211" y="389"/>
                      <a:pt x="259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6" name="Google Shape;11766;p55"/>
              <p:cNvSpPr/>
              <p:nvPr/>
            </p:nvSpPr>
            <p:spPr>
              <a:xfrm>
                <a:off x="715200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7" name="Google Shape;11767;p55"/>
              <p:cNvSpPr/>
              <p:nvPr/>
            </p:nvSpPr>
            <p:spPr>
              <a:xfrm>
                <a:off x="753300" y="14140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8" name="Google Shape;11768;p55"/>
              <p:cNvSpPr/>
              <p:nvPr/>
            </p:nvSpPr>
            <p:spPr>
              <a:xfrm>
                <a:off x="794700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9" name="Google Shape;11769;p55"/>
              <p:cNvSpPr/>
              <p:nvPr/>
            </p:nvSpPr>
            <p:spPr>
              <a:xfrm>
                <a:off x="832825" y="14140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7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0" name="Google Shape;11770;p55"/>
              <p:cNvSpPr/>
              <p:nvPr/>
            </p:nvSpPr>
            <p:spPr>
              <a:xfrm>
                <a:off x="872575" y="14140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1" name="Google Shape;11771;p55"/>
              <p:cNvSpPr/>
              <p:nvPr/>
            </p:nvSpPr>
            <p:spPr>
              <a:xfrm>
                <a:off x="913950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2" name="Google Shape;11772;p55"/>
              <p:cNvSpPr/>
              <p:nvPr/>
            </p:nvSpPr>
            <p:spPr>
              <a:xfrm>
                <a:off x="953700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3" name="Google Shape;11773;p55"/>
              <p:cNvSpPr/>
              <p:nvPr/>
            </p:nvSpPr>
            <p:spPr>
              <a:xfrm>
                <a:off x="993450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3" y="389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4" name="Google Shape;11774;p55"/>
              <p:cNvSpPr/>
              <p:nvPr/>
            </p:nvSpPr>
            <p:spPr>
              <a:xfrm>
                <a:off x="1033225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5" name="Google Shape;11775;p55"/>
              <p:cNvSpPr/>
              <p:nvPr/>
            </p:nvSpPr>
            <p:spPr>
              <a:xfrm>
                <a:off x="1072975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6" name="Google Shape;11776;p55"/>
              <p:cNvSpPr/>
              <p:nvPr/>
            </p:nvSpPr>
            <p:spPr>
              <a:xfrm>
                <a:off x="1112725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7" name="Google Shape;11777;p55"/>
              <p:cNvSpPr/>
              <p:nvPr/>
            </p:nvSpPr>
            <p:spPr>
              <a:xfrm>
                <a:off x="1152500" y="14140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8" name="Google Shape;11778;p55"/>
              <p:cNvSpPr/>
              <p:nvPr/>
            </p:nvSpPr>
            <p:spPr>
              <a:xfrm>
                <a:off x="1192275" y="14140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3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9" name="Google Shape;11779;p55"/>
              <p:cNvSpPr/>
              <p:nvPr/>
            </p:nvSpPr>
            <p:spPr>
              <a:xfrm>
                <a:off x="1232025" y="14140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0" name="Google Shape;11780;p55"/>
              <p:cNvSpPr/>
              <p:nvPr/>
            </p:nvSpPr>
            <p:spPr>
              <a:xfrm>
                <a:off x="355750" y="13799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1" name="Google Shape;11781;p55"/>
              <p:cNvSpPr/>
              <p:nvPr/>
            </p:nvSpPr>
            <p:spPr>
              <a:xfrm>
                <a:off x="397125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2"/>
                      <a:pt x="88" y="389"/>
                      <a:pt x="195" y="389"/>
                    </a:cubicBezTo>
                    <a:cubicBezTo>
                      <a:pt x="302" y="389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2" name="Google Shape;11782;p55"/>
              <p:cNvSpPr/>
              <p:nvPr/>
            </p:nvSpPr>
            <p:spPr>
              <a:xfrm>
                <a:off x="435250" y="13799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3" y="332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3" name="Google Shape;11783;p55"/>
              <p:cNvSpPr/>
              <p:nvPr/>
            </p:nvSpPr>
            <p:spPr>
              <a:xfrm>
                <a:off x="475000" y="13799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4" name="Google Shape;11784;p55"/>
              <p:cNvSpPr/>
              <p:nvPr/>
            </p:nvSpPr>
            <p:spPr>
              <a:xfrm>
                <a:off x="516425" y="13799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5" name="Google Shape;11785;p55"/>
              <p:cNvSpPr/>
              <p:nvPr/>
            </p:nvSpPr>
            <p:spPr>
              <a:xfrm>
                <a:off x="554500" y="13799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6" name="Google Shape;11786;p55"/>
              <p:cNvSpPr/>
              <p:nvPr/>
            </p:nvSpPr>
            <p:spPr>
              <a:xfrm>
                <a:off x="595925" y="13799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7" name="Google Shape;11787;p55"/>
              <p:cNvSpPr/>
              <p:nvPr/>
            </p:nvSpPr>
            <p:spPr>
              <a:xfrm>
                <a:off x="634025" y="13799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8" name="Google Shape;11788;p55"/>
              <p:cNvSpPr/>
              <p:nvPr/>
            </p:nvSpPr>
            <p:spPr>
              <a:xfrm>
                <a:off x="673775" y="13799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2"/>
                    </a:cubicBezTo>
                    <a:cubicBezTo>
                      <a:pt x="163" y="372"/>
                      <a:pt x="211" y="389"/>
                      <a:pt x="259" y="389"/>
                    </a:cubicBezTo>
                    <a:cubicBezTo>
                      <a:pt x="359" y="389"/>
                      <a:pt x="455" y="312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9" name="Google Shape;11789;p55"/>
              <p:cNvSpPr/>
              <p:nvPr/>
            </p:nvSpPr>
            <p:spPr>
              <a:xfrm>
                <a:off x="715200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9"/>
                      <a:pt x="194" y="389"/>
                    </a:cubicBezTo>
                    <a:cubicBezTo>
                      <a:pt x="300" y="389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0" name="Google Shape;11790;p55"/>
              <p:cNvSpPr/>
              <p:nvPr/>
            </p:nvSpPr>
            <p:spPr>
              <a:xfrm>
                <a:off x="753300" y="13799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2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1" name="Google Shape;11791;p55"/>
              <p:cNvSpPr/>
              <p:nvPr/>
            </p:nvSpPr>
            <p:spPr>
              <a:xfrm>
                <a:off x="794700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2" name="Google Shape;11792;p55"/>
              <p:cNvSpPr/>
              <p:nvPr/>
            </p:nvSpPr>
            <p:spPr>
              <a:xfrm>
                <a:off x="832825" y="13799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2" y="332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7" y="389"/>
                      <a:pt x="453" y="312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3" name="Google Shape;11793;p55"/>
              <p:cNvSpPr/>
              <p:nvPr/>
            </p:nvSpPr>
            <p:spPr>
              <a:xfrm>
                <a:off x="872575" y="13799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4" name="Google Shape;11794;p55"/>
              <p:cNvSpPr/>
              <p:nvPr/>
            </p:nvSpPr>
            <p:spPr>
              <a:xfrm>
                <a:off x="913950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9"/>
                      <a:pt x="195" y="389"/>
                    </a:cubicBezTo>
                    <a:cubicBezTo>
                      <a:pt x="302" y="389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5" name="Google Shape;11795;p55"/>
              <p:cNvSpPr/>
              <p:nvPr/>
            </p:nvSpPr>
            <p:spPr>
              <a:xfrm>
                <a:off x="953700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2" y="389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6" name="Google Shape;11796;p55"/>
              <p:cNvSpPr/>
              <p:nvPr/>
            </p:nvSpPr>
            <p:spPr>
              <a:xfrm>
                <a:off x="993450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3" y="389"/>
                      <a:pt x="389" y="302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7" name="Google Shape;11797;p55"/>
              <p:cNvSpPr/>
              <p:nvPr/>
            </p:nvSpPr>
            <p:spPr>
              <a:xfrm>
                <a:off x="1033225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8" name="Google Shape;11798;p55"/>
              <p:cNvSpPr/>
              <p:nvPr/>
            </p:nvSpPr>
            <p:spPr>
              <a:xfrm>
                <a:off x="1072975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9" name="Google Shape;11799;p55"/>
              <p:cNvSpPr/>
              <p:nvPr/>
            </p:nvSpPr>
            <p:spPr>
              <a:xfrm>
                <a:off x="1112725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0" name="Google Shape;11800;p55"/>
              <p:cNvSpPr/>
              <p:nvPr/>
            </p:nvSpPr>
            <p:spPr>
              <a:xfrm>
                <a:off x="1152500" y="13799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8" y="302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1" name="Google Shape;11801;p55"/>
              <p:cNvSpPr/>
              <p:nvPr/>
            </p:nvSpPr>
            <p:spPr>
              <a:xfrm>
                <a:off x="1192275" y="13799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9"/>
                      <a:pt x="193" y="389"/>
                    </a:cubicBezTo>
                    <a:cubicBezTo>
                      <a:pt x="300" y="389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2" name="Google Shape;11802;p55"/>
              <p:cNvSpPr/>
              <p:nvPr/>
            </p:nvSpPr>
            <p:spPr>
              <a:xfrm>
                <a:off x="1232025" y="13799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3" name="Google Shape;11803;p55"/>
              <p:cNvSpPr/>
              <p:nvPr/>
            </p:nvSpPr>
            <p:spPr>
              <a:xfrm>
                <a:off x="31762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4" name="Google Shape;11804;p55"/>
              <p:cNvSpPr/>
              <p:nvPr/>
            </p:nvSpPr>
            <p:spPr>
              <a:xfrm>
                <a:off x="355750" y="1345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5" name="Google Shape;11805;p55"/>
              <p:cNvSpPr/>
              <p:nvPr/>
            </p:nvSpPr>
            <p:spPr>
              <a:xfrm>
                <a:off x="39712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2"/>
                      <a:pt x="88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6" name="Google Shape;11806;p55"/>
              <p:cNvSpPr/>
              <p:nvPr/>
            </p:nvSpPr>
            <p:spPr>
              <a:xfrm>
                <a:off x="435250" y="1345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2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7" name="Google Shape;11807;p55"/>
              <p:cNvSpPr/>
              <p:nvPr/>
            </p:nvSpPr>
            <p:spPr>
              <a:xfrm>
                <a:off x="475000" y="1345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2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8" name="Google Shape;11808;p55"/>
              <p:cNvSpPr/>
              <p:nvPr/>
            </p:nvSpPr>
            <p:spPr>
              <a:xfrm>
                <a:off x="516425" y="13458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9" name="Google Shape;11809;p55"/>
              <p:cNvSpPr/>
              <p:nvPr/>
            </p:nvSpPr>
            <p:spPr>
              <a:xfrm>
                <a:off x="554500" y="1345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2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0" name="Google Shape;11810;p55"/>
              <p:cNvSpPr/>
              <p:nvPr/>
            </p:nvSpPr>
            <p:spPr>
              <a:xfrm>
                <a:off x="595925" y="13458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1" name="Google Shape;11811;p55"/>
              <p:cNvSpPr/>
              <p:nvPr/>
            </p:nvSpPr>
            <p:spPr>
              <a:xfrm>
                <a:off x="634025" y="1345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2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2" name="Google Shape;11812;p55"/>
              <p:cNvSpPr/>
              <p:nvPr/>
            </p:nvSpPr>
            <p:spPr>
              <a:xfrm>
                <a:off x="673775" y="1345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2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3" name="Google Shape;11813;p55"/>
              <p:cNvSpPr/>
              <p:nvPr/>
            </p:nvSpPr>
            <p:spPr>
              <a:xfrm>
                <a:off x="715200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4" name="Google Shape;11814;p55"/>
              <p:cNvSpPr/>
              <p:nvPr/>
            </p:nvSpPr>
            <p:spPr>
              <a:xfrm>
                <a:off x="753300" y="1345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2"/>
                    </a:cubicBezTo>
                    <a:cubicBezTo>
                      <a:pt x="162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5" name="Google Shape;11815;p55"/>
              <p:cNvSpPr/>
              <p:nvPr/>
            </p:nvSpPr>
            <p:spPr>
              <a:xfrm>
                <a:off x="794700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6" name="Google Shape;11816;p55"/>
              <p:cNvSpPr/>
              <p:nvPr/>
            </p:nvSpPr>
            <p:spPr>
              <a:xfrm>
                <a:off x="832825" y="1345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2"/>
                    </a:cubicBezTo>
                    <a:cubicBezTo>
                      <a:pt x="161" y="371"/>
                      <a:pt x="210" y="389"/>
                      <a:pt x="257" y="389"/>
                    </a:cubicBezTo>
                    <a:cubicBezTo>
                      <a:pt x="357" y="389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7" name="Google Shape;11817;p55"/>
              <p:cNvSpPr/>
              <p:nvPr/>
            </p:nvSpPr>
            <p:spPr>
              <a:xfrm>
                <a:off x="872575" y="1345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2" y="332"/>
                    </a:cubicBezTo>
                    <a:cubicBezTo>
                      <a:pt x="161" y="371"/>
                      <a:pt x="210" y="389"/>
                      <a:pt x="257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8" name="Google Shape;11818;p55"/>
              <p:cNvSpPr/>
              <p:nvPr/>
            </p:nvSpPr>
            <p:spPr>
              <a:xfrm>
                <a:off x="913950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9" name="Google Shape;11819;p55"/>
              <p:cNvSpPr/>
              <p:nvPr/>
            </p:nvSpPr>
            <p:spPr>
              <a:xfrm>
                <a:off x="953700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0" name="Google Shape;11820;p55"/>
              <p:cNvSpPr/>
              <p:nvPr/>
            </p:nvSpPr>
            <p:spPr>
              <a:xfrm>
                <a:off x="993450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3" y="388"/>
                      <a:pt x="389" y="302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1" name="Google Shape;11821;p55"/>
              <p:cNvSpPr/>
              <p:nvPr/>
            </p:nvSpPr>
            <p:spPr>
              <a:xfrm>
                <a:off x="103322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2" name="Google Shape;11822;p55"/>
              <p:cNvSpPr/>
              <p:nvPr/>
            </p:nvSpPr>
            <p:spPr>
              <a:xfrm>
                <a:off x="107297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3" name="Google Shape;11823;p55"/>
              <p:cNvSpPr/>
              <p:nvPr/>
            </p:nvSpPr>
            <p:spPr>
              <a:xfrm>
                <a:off x="111272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4" name="Google Shape;11824;p55"/>
              <p:cNvSpPr/>
              <p:nvPr/>
            </p:nvSpPr>
            <p:spPr>
              <a:xfrm>
                <a:off x="1152500" y="13458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8" y="302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5" name="Google Shape;11825;p55"/>
              <p:cNvSpPr/>
              <p:nvPr/>
            </p:nvSpPr>
            <p:spPr>
              <a:xfrm>
                <a:off x="1192275" y="13458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8"/>
                      <a:pt x="193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6" name="Google Shape;11826;p55"/>
              <p:cNvSpPr/>
              <p:nvPr/>
            </p:nvSpPr>
            <p:spPr>
              <a:xfrm>
                <a:off x="1232025" y="13458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7" name="Google Shape;11827;p55"/>
              <p:cNvSpPr/>
              <p:nvPr/>
            </p:nvSpPr>
            <p:spPr>
              <a:xfrm>
                <a:off x="31762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3"/>
                      <a:pt x="87" y="389"/>
                      <a:pt x="194" y="389"/>
                    </a:cubicBezTo>
                    <a:cubicBezTo>
                      <a:pt x="302" y="389"/>
                      <a:pt x="388" y="303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8" name="Google Shape;11828;p55"/>
              <p:cNvSpPr/>
              <p:nvPr/>
            </p:nvSpPr>
            <p:spPr>
              <a:xfrm>
                <a:off x="355750" y="13116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0" y="390"/>
                      <a:pt x="258" y="390"/>
                    </a:cubicBezTo>
                    <a:cubicBezTo>
                      <a:pt x="357" y="390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9" name="Google Shape;11829;p55"/>
              <p:cNvSpPr/>
              <p:nvPr/>
            </p:nvSpPr>
            <p:spPr>
              <a:xfrm>
                <a:off x="39712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9"/>
                      <a:pt x="1" y="195"/>
                    </a:cubicBezTo>
                    <a:cubicBezTo>
                      <a:pt x="1" y="303"/>
                      <a:pt x="88" y="389"/>
                      <a:pt x="195" y="389"/>
                    </a:cubicBezTo>
                    <a:cubicBezTo>
                      <a:pt x="302" y="389"/>
                      <a:pt x="389" y="303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0" name="Google Shape;11830;p55"/>
              <p:cNvSpPr/>
              <p:nvPr/>
            </p:nvSpPr>
            <p:spPr>
              <a:xfrm>
                <a:off x="435250" y="13116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1" y="390"/>
                      <a:pt x="258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1" name="Google Shape;11831;p55"/>
              <p:cNvSpPr/>
              <p:nvPr/>
            </p:nvSpPr>
            <p:spPr>
              <a:xfrm>
                <a:off x="475000" y="13116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1" y="372"/>
                      <a:pt x="210" y="390"/>
                      <a:pt x="258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2" name="Google Shape;11832;p55"/>
              <p:cNvSpPr/>
              <p:nvPr/>
            </p:nvSpPr>
            <p:spPr>
              <a:xfrm>
                <a:off x="516425" y="13116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3"/>
                      <a:pt x="87" y="389"/>
                      <a:pt x="193" y="389"/>
                    </a:cubicBezTo>
                    <a:cubicBezTo>
                      <a:pt x="301" y="389"/>
                      <a:pt x="387" y="303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3" name="Google Shape;11833;p55"/>
              <p:cNvSpPr/>
              <p:nvPr/>
            </p:nvSpPr>
            <p:spPr>
              <a:xfrm>
                <a:off x="554500" y="13116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3"/>
                    </a:cubicBezTo>
                    <a:cubicBezTo>
                      <a:pt x="163" y="372"/>
                      <a:pt x="212" y="390"/>
                      <a:pt x="259" y="390"/>
                    </a:cubicBezTo>
                    <a:cubicBezTo>
                      <a:pt x="359" y="390"/>
                      <a:pt x="454" y="312"/>
                      <a:pt x="454" y="195"/>
                    </a:cubicBezTo>
                    <a:cubicBezTo>
                      <a:pt x="454" y="89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4" name="Google Shape;11834;p55"/>
              <p:cNvSpPr/>
              <p:nvPr/>
            </p:nvSpPr>
            <p:spPr>
              <a:xfrm>
                <a:off x="595925" y="13116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3"/>
                      <a:pt x="87" y="389"/>
                      <a:pt x="193" y="389"/>
                    </a:cubicBezTo>
                    <a:cubicBezTo>
                      <a:pt x="301" y="389"/>
                      <a:pt x="387" y="303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5" name="Google Shape;11835;p55"/>
              <p:cNvSpPr/>
              <p:nvPr/>
            </p:nvSpPr>
            <p:spPr>
              <a:xfrm>
                <a:off x="634025" y="13116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2" y="372"/>
                      <a:pt x="211" y="390"/>
                      <a:pt x="259" y="390"/>
                    </a:cubicBezTo>
                    <a:cubicBezTo>
                      <a:pt x="359" y="390"/>
                      <a:pt x="455" y="312"/>
                      <a:pt x="455" y="195"/>
                    </a:cubicBezTo>
                    <a:cubicBezTo>
                      <a:pt x="453" y="89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6" name="Google Shape;11836;p55"/>
              <p:cNvSpPr/>
              <p:nvPr/>
            </p:nvSpPr>
            <p:spPr>
              <a:xfrm>
                <a:off x="673775" y="13116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3" y="372"/>
                      <a:pt x="211" y="390"/>
                      <a:pt x="259" y="390"/>
                    </a:cubicBezTo>
                    <a:cubicBezTo>
                      <a:pt x="359" y="390"/>
                      <a:pt x="455" y="312"/>
                      <a:pt x="455" y="195"/>
                    </a:cubicBezTo>
                    <a:cubicBezTo>
                      <a:pt x="453" y="89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7" name="Google Shape;11837;p55"/>
              <p:cNvSpPr/>
              <p:nvPr/>
            </p:nvSpPr>
            <p:spPr>
              <a:xfrm>
                <a:off x="715200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3"/>
                      <a:pt x="86" y="389"/>
                      <a:pt x="194" y="389"/>
                    </a:cubicBezTo>
                    <a:cubicBezTo>
                      <a:pt x="300" y="389"/>
                      <a:pt x="388" y="303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8" name="Google Shape;11838;p55"/>
              <p:cNvSpPr/>
              <p:nvPr/>
            </p:nvSpPr>
            <p:spPr>
              <a:xfrm>
                <a:off x="753300" y="13116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2" y="372"/>
                      <a:pt x="210" y="390"/>
                      <a:pt x="258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9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9" name="Google Shape;11839;p55"/>
              <p:cNvSpPr/>
              <p:nvPr/>
            </p:nvSpPr>
            <p:spPr>
              <a:xfrm>
                <a:off x="794700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3"/>
                      <a:pt x="87" y="389"/>
                      <a:pt x="194" y="389"/>
                    </a:cubicBezTo>
                    <a:cubicBezTo>
                      <a:pt x="300" y="389"/>
                      <a:pt x="388" y="303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0" name="Google Shape;11840;p55"/>
              <p:cNvSpPr/>
              <p:nvPr/>
            </p:nvSpPr>
            <p:spPr>
              <a:xfrm>
                <a:off x="832825" y="13116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90"/>
                      <a:pt x="257" y="390"/>
                    </a:cubicBezTo>
                    <a:cubicBezTo>
                      <a:pt x="357" y="390"/>
                      <a:pt x="453" y="312"/>
                      <a:pt x="453" y="195"/>
                    </a:cubicBezTo>
                    <a:cubicBezTo>
                      <a:pt x="453" y="89"/>
                      <a:pt x="366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1" name="Google Shape;11841;p55"/>
              <p:cNvSpPr/>
              <p:nvPr/>
            </p:nvSpPr>
            <p:spPr>
              <a:xfrm>
                <a:off x="872575" y="13116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90"/>
                      <a:pt x="257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2" name="Google Shape;11842;p55"/>
              <p:cNvSpPr/>
              <p:nvPr/>
            </p:nvSpPr>
            <p:spPr>
              <a:xfrm>
                <a:off x="913950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3"/>
                      <a:pt x="87" y="389"/>
                      <a:pt x="195" y="389"/>
                    </a:cubicBezTo>
                    <a:cubicBezTo>
                      <a:pt x="302" y="389"/>
                      <a:pt x="389" y="303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3" name="Google Shape;11843;p55"/>
              <p:cNvSpPr/>
              <p:nvPr/>
            </p:nvSpPr>
            <p:spPr>
              <a:xfrm>
                <a:off x="953700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3"/>
                      <a:pt x="89" y="389"/>
                      <a:pt x="195" y="389"/>
                    </a:cubicBezTo>
                    <a:cubicBezTo>
                      <a:pt x="302" y="389"/>
                      <a:pt x="389" y="303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4" name="Google Shape;11844;p55"/>
              <p:cNvSpPr/>
              <p:nvPr/>
            </p:nvSpPr>
            <p:spPr>
              <a:xfrm>
                <a:off x="993450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3"/>
                      <a:pt x="89" y="389"/>
                      <a:pt x="195" y="389"/>
                    </a:cubicBezTo>
                    <a:cubicBezTo>
                      <a:pt x="303" y="389"/>
                      <a:pt x="389" y="303"/>
                      <a:pt x="389" y="195"/>
                    </a:cubicBezTo>
                    <a:cubicBezTo>
                      <a:pt x="389" y="89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5" name="Google Shape;11845;p55"/>
              <p:cNvSpPr/>
              <p:nvPr/>
            </p:nvSpPr>
            <p:spPr>
              <a:xfrm>
                <a:off x="103322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3"/>
                      <a:pt x="88" y="389"/>
                      <a:pt x="194" y="389"/>
                    </a:cubicBezTo>
                    <a:cubicBezTo>
                      <a:pt x="302" y="389"/>
                      <a:pt x="388" y="303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6" name="Google Shape;11846;p55"/>
              <p:cNvSpPr/>
              <p:nvPr/>
            </p:nvSpPr>
            <p:spPr>
              <a:xfrm>
                <a:off x="107297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3"/>
                      <a:pt x="88" y="389"/>
                      <a:pt x="194" y="389"/>
                    </a:cubicBezTo>
                    <a:cubicBezTo>
                      <a:pt x="302" y="389"/>
                      <a:pt x="388" y="303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7" name="Google Shape;11847;p55"/>
              <p:cNvSpPr/>
              <p:nvPr/>
            </p:nvSpPr>
            <p:spPr>
              <a:xfrm>
                <a:off x="111272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3"/>
                      <a:pt x="88" y="389"/>
                      <a:pt x="194" y="389"/>
                    </a:cubicBezTo>
                    <a:cubicBezTo>
                      <a:pt x="302" y="389"/>
                      <a:pt x="388" y="303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8" name="Google Shape;11848;p55"/>
              <p:cNvSpPr/>
              <p:nvPr/>
            </p:nvSpPr>
            <p:spPr>
              <a:xfrm>
                <a:off x="1152500" y="13116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3"/>
                      <a:pt x="87" y="389"/>
                      <a:pt x="193" y="389"/>
                    </a:cubicBezTo>
                    <a:cubicBezTo>
                      <a:pt x="301" y="389"/>
                      <a:pt x="388" y="303"/>
                      <a:pt x="388" y="195"/>
                    </a:cubicBezTo>
                    <a:cubicBezTo>
                      <a:pt x="388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9" name="Google Shape;11849;p55"/>
              <p:cNvSpPr/>
              <p:nvPr/>
            </p:nvSpPr>
            <p:spPr>
              <a:xfrm>
                <a:off x="1192275" y="13116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3"/>
                      <a:pt x="86" y="389"/>
                      <a:pt x="193" y="389"/>
                    </a:cubicBezTo>
                    <a:cubicBezTo>
                      <a:pt x="300" y="389"/>
                      <a:pt x="387" y="303"/>
                      <a:pt x="387" y="195"/>
                    </a:cubicBezTo>
                    <a:cubicBezTo>
                      <a:pt x="387" y="89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0" name="Google Shape;11850;p55"/>
              <p:cNvSpPr/>
              <p:nvPr/>
            </p:nvSpPr>
            <p:spPr>
              <a:xfrm>
                <a:off x="1232025" y="13116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3"/>
                      <a:pt x="87" y="389"/>
                      <a:pt x="194" y="389"/>
                    </a:cubicBezTo>
                    <a:cubicBezTo>
                      <a:pt x="300" y="389"/>
                      <a:pt x="387" y="303"/>
                      <a:pt x="387" y="195"/>
                    </a:cubicBezTo>
                    <a:cubicBezTo>
                      <a:pt x="387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1" name="Google Shape;11851;p55"/>
              <p:cNvSpPr/>
              <p:nvPr/>
            </p:nvSpPr>
            <p:spPr>
              <a:xfrm>
                <a:off x="276225" y="12775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9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2" name="Google Shape;11852;p55"/>
              <p:cNvSpPr/>
              <p:nvPr/>
            </p:nvSpPr>
            <p:spPr>
              <a:xfrm>
                <a:off x="31762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3" name="Google Shape;11853;p55"/>
              <p:cNvSpPr/>
              <p:nvPr/>
            </p:nvSpPr>
            <p:spPr>
              <a:xfrm>
                <a:off x="355750" y="12775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7" y="389"/>
                      <a:pt x="453" y="312"/>
                      <a:pt x="453" y="195"/>
                    </a:cubicBezTo>
                    <a:cubicBezTo>
                      <a:pt x="453" y="89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4" name="Google Shape;11854;p55"/>
              <p:cNvSpPr/>
              <p:nvPr/>
            </p:nvSpPr>
            <p:spPr>
              <a:xfrm>
                <a:off x="39712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9"/>
                      <a:pt x="1" y="195"/>
                    </a:cubicBezTo>
                    <a:cubicBezTo>
                      <a:pt x="1" y="302"/>
                      <a:pt x="88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5" name="Google Shape;11855;p55"/>
              <p:cNvSpPr/>
              <p:nvPr/>
            </p:nvSpPr>
            <p:spPr>
              <a:xfrm>
                <a:off x="435250" y="12775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6" name="Google Shape;11856;p55"/>
              <p:cNvSpPr/>
              <p:nvPr/>
            </p:nvSpPr>
            <p:spPr>
              <a:xfrm>
                <a:off x="475000" y="12775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1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7" name="Google Shape;11857;p55"/>
              <p:cNvSpPr/>
              <p:nvPr/>
            </p:nvSpPr>
            <p:spPr>
              <a:xfrm>
                <a:off x="516425" y="12775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8" name="Google Shape;11858;p55"/>
              <p:cNvSpPr/>
              <p:nvPr/>
            </p:nvSpPr>
            <p:spPr>
              <a:xfrm>
                <a:off x="554500" y="12775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3"/>
                    </a:cubicBezTo>
                    <a:cubicBezTo>
                      <a:pt x="163" y="372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9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9" name="Google Shape;11859;p55"/>
              <p:cNvSpPr/>
              <p:nvPr/>
            </p:nvSpPr>
            <p:spPr>
              <a:xfrm>
                <a:off x="595925" y="12775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0" name="Google Shape;11860;p55"/>
              <p:cNvSpPr/>
              <p:nvPr/>
            </p:nvSpPr>
            <p:spPr>
              <a:xfrm>
                <a:off x="634025" y="12775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5" y="195"/>
                    </a:cubicBezTo>
                    <a:cubicBezTo>
                      <a:pt x="455" y="89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1" name="Google Shape;11861;p55"/>
              <p:cNvSpPr/>
              <p:nvPr/>
            </p:nvSpPr>
            <p:spPr>
              <a:xfrm>
                <a:off x="673775" y="12775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3" y="372"/>
                      <a:pt x="211" y="389"/>
                      <a:pt x="259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9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2" name="Google Shape;11862;p55"/>
              <p:cNvSpPr/>
              <p:nvPr/>
            </p:nvSpPr>
            <p:spPr>
              <a:xfrm>
                <a:off x="715200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2"/>
                      <a:pt x="86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3" name="Google Shape;11863;p55"/>
              <p:cNvSpPr/>
              <p:nvPr/>
            </p:nvSpPr>
            <p:spPr>
              <a:xfrm>
                <a:off x="753300" y="12775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9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4" name="Google Shape;11864;p55"/>
              <p:cNvSpPr/>
              <p:nvPr/>
            </p:nvSpPr>
            <p:spPr>
              <a:xfrm>
                <a:off x="794700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5" name="Google Shape;11865;p55"/>
              <p:cNvSpPr/>
              <p:nvPr/>
            </p:nvSpPr>
            <p:spPr>
              <a:xfrm>
                <a:off x="832825" y="12775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7" y="389"/>
                      <a:pt x="453" y="312"/>
                      <a:pt x="453" y="195"/>
                    </a:cubicBezTo>
                    <a:cubicBezTo>
                      <a:pt x="453" y="89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6" name="Google Shape;11866;p55"/>
              <p:cNvSpPr/>
              <p:nvPr/>
            </p:nvSpPr>
            <p:spPr>
              <a:xfrm>
                <a:off x="872575" y="12775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7" name="Google Shape;11867;p55"/>
              <p:cNvSpPr/>
              <p:nvPr/>
            </p:nvSpPr>
            <p:spPr>
              <a:xfrm>
                <a:off x="913950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8" name="Google Shape;11868;p55"/>
              <p:cNvSpPr/>
              <p:nvPr/>
            </p:nvSpPr>
            <p:spPr>
              <a:xfrm>
                <a:off x="953700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9" name="Google Shape;11869;p55"/>
              <p:cNvSpPr/>
              <p:nvPr/>
            </p:nvSpPr>
            <p:spPr>
              <a:xfrm>
                <a:off x="993450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3" y="389"/>
                      <a:pt x="389" y="302"/>
                      <a:pt x="389" y="195"/>
                    </a:cubicBezTo>
                    <a:cubicBezTo>
                      <a:pt x="389" y="89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0" name="Google Shape;11870;p55"/>
              <p:cNvSpPr/>
              <p:nvPr/>
            </p:nvSpPr>
            <p:spPr>
              <a:xfrm>
                <a:off x="103322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1" name="Google Shape;11871;p55"/>
              <p:cNvSpPr/>
              <p:nvPr/>
            </p:nvSpPr>
            <p:spPr>
              <a:xfrm>
                <a:off x="107297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2" name="Google Shape;11872;p55"/>
              <p:cNvSpPr/>
              <p:nvPr/>
            </p:nvSpPr>
            <p:spPr>
              <a:xfrm>
                <a:off x="111272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3" name="Google Shape;11873;p55"/>
              <p:cNvSpPr/>
              <p:nvPr/>
            </p:nvSpPr>
            <p:spPr>
              <a:xfrm>
                <a:off x="1152500" y="12775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8" y="302"/>
                      <a:pt x="388" y="195"/>
                    </a:cubicBezTo>
                    <a:cubicBezTo>
                      <a:pt x="388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4" name="Google Shape;11874;p55"/>
              <p:cNvSpPr/>
              <p:nvPr/>
            </p:nvSpPr>
            <p:spPr>
              <a:xfrm>
                <a:off x="1192275" y="12775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2"/>
                      <a:pt x="86" y="389"/>
                      <a:pt x="193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9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5" name="Google Shape;11875;p55"/>
              <p:cNvSpPr/>
              <p:nvPr/>
            </p:nvSpPr>
            <p:spPr>
              <a:xfrm>
                <a:off x="1232025" y="12775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6" name="Google Shape;11876;p55"/>
              <p:cNvSpPr/>
              <p:nvPr/>
            </p:nvSpPr>
            <p:spPr>
              <a:xfrm>
                <a:off x="276225" y="12434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4" y="332"/>
                    </a:cubicBezTo>
                    <a:cubicBezTo>
                      <a:pt x="163" y="371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4"/>
                    </a:cubicBezTo>
                    <a:cubicBezTo>
                      <a:pt x="454" y="88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7" name="Google Shape;11877;p55"/>
              <p:cNvSpPr/>
              <p:nvPr/>
            </p:nvSpPr>
            <p:spPr>
              <a:xfrm>
                <a:off x="31762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8" name="Google Shape;11878;p55"/>
              <p:cNvSpPr/>
              <p:nvPr/>
            </p:nvSpPr>
            <p:spPr>
              <a:xfrm>
                <a:off x="355750" y="12434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3" y="332"/>
                    </a:cubicBezTo>
                    <a:cubicBezTo>
                      <a:pt x="162" y="371"/>
                      <a:pt x="210" y="389"/>
                      <a:pt x="258" y="389"/>
                    </a:cubicBezTo>
                    <a:cubicBezTo>
                      <a:pt x="357" y="389"/>
                      <a:pt x="453" y="312"/>
                      <a:pt x="453" y="194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9" name="Google Shape;11879;p55"/>
              <p:cNvSpPr/>
              <p:nvPr/>
            </p:nvSpPr>
            <p:spPr>
              <a:xfrm>
                <a:off x="39712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8"/>
                      <a:pt x="1" y="194"/>
                    </a:cubicBezTo>
                    <a:cubicBezTo>
                      <a:pt x="1" y="302"/>
                      <a:pt x="88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0" name="Google Shape;11880;p55"/>
              <p:cNvSpPr/>
              <p:nvPr/>
            </p:nvSpPr>
            <p:spPr>
              <a:xfrm>
                <a:off x="435250" y="12434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3" y="332"/>
                    </a:cubicBezTo>
                    <a:cubicBezTo>
                      <a:pt x="162" y="372"/>
                      <a:pt x="211" y="390"/>
                      <a:pt x="258" y="390"/>
                    </a:cubicBezTo>
                    <a:cubicBezTo>
                      <a:pt x="358" y="390"/>
                      <a:pt x="454" y="312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1" name="Google Shape;11881;p55"/>
              <p:cNvSpPr/>
              <p:nvPr/>
            </p:nvSpPr>
            <p:spPr>
              <a:xfrm>
                <a:off x="475000" y="12434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2"/>
                    </a:cubicBezTo>
                    <a:cubicBezTo>
                      <a:pt x="161" y="372"/>
                      <a:pt x="210" y="390"/>
                      <a:pt x="258" y="390"/>
                    </a:cubicBezTo>
                    <a:cubicBezTo>
                      <a:pt x="358" y="390"/>
                      <a:pt x="454" y="312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2" name="Google Shape;11882;p55"/>
              <p:cNvSpPr/>
              <p:nvPr/>
            </p:nvSpPr>
            <p:spPr>
              <a:xfrm>
                <a:off x="516425" y="12434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3" name="Google Shape;11883;p55"/>
              <p:cNvSpPr/>
              <p:nvPr/>
            </p:nvSpPr>
            <p:spPr>
              <a:xfrm>
                <a:off x="554500" y="12434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0"/>
                    </a:moveTo>
                    <a:cubicBezTo>
                      <a:pt x="87" y="0"/>
                      <a:pt x="1" y="210"/>
                      <a:pt x="124" y="332"/>
                    </a:cubicBezTo>
                    <a:cubicBezTo>
                      <a:pt x="163" y="372"/>
                      <a:pt x="212" y="390"/>
                      <a:pt x="259" y="390"/>
                    </a:cubicBezTo>
                    <a:cubicBezTo>
                      <a:pt x="359" y="390"/>
                      <a:pt x="454" y="312"/>
                      <a:pt x="454" y="194"/>
                    </a:cubicBezTo>
                    <a:cubicBezTo>
                      <a:pt x="454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4" name="Google Shape;11884;p55"/>
              <p:cNvSpPr/>
              <p:nvPr/>
            </p:nvSpPr>
            <p:spPr>
              <a:xfrm>
                <a:off x="595925" y="12434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5" name="Google Shape;11885;p55"/>
              <p:cNvSpPr/>
              <p:nvPr/>
            </p:nvSpPr>
            <p:spPr>
              <a:xfrm>
                <a:off x="634025" y="12434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2"/>
                    </a:cubicBezTo>
                    <a:cubicBezTo>
                      <a:pt x="162" y="372"/>
                      <a:pt x="211" y="390"/>
                      <a:pt x="259" y="390"/>
                    </a:cubicBezTo>
                    <a:cubicBezTo>
                      <a:pt x="359" y="390"/>
                      <a:pt x="455" y="312"/>
                      <a:pt x="455" y="194"/>
                    </a:cubicBezTo>
                    <a:cubicBezTo>
                      <a:pt x="455" y="88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6" name="Google Shape;11886;p55"/>
              <p:cNvSpPr/>
              <p:nvPr/>
            </p:nvSpPr>
            <p:spPr>
              <a:xfrm>
                <a:off x="673775" y="12434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2"/>
                    </a:cubicBezTo>
                    <a:cubicBezTo>
                      <a:pt x="163" y="372"/>
                      <a:pt x="211" y="390"/>
                      <a:pt x="259" y="390"/>
                    </a:cubicBezTo>
                    <a:cubicBezTo>
                      <a:pt x="359" y="390"/>
                      <a:pt x="455" y="312"/>
                      <a:pt x="455" y="194"/>
                    </a:cubicBezTo>
                    <a:cubicBezTo>
                      <a:pt x="455" y="88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7" name="Google Shape;11887;p55"/>
              <p:cNvSpPr/>
              <p:nvPr/>
            </p:nvSpPr>
            <p:spPr>
              <a:xfrm>
                <a:off x="715200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8" name="Google Shape;11888;p55"/>
              <p:cNvSpPr/>
              <p:nvPr/>
            </p:nvSpPr>
            <p:spPr>
              <a:xfrm>
                <a:off x="753300" y="12434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2"/>
                    </a:cubicBezTo>
                    <a:cubicBezTo>
                      <a:pt x="162" y="372"/>
                      <a:pt x="210" y="390"/>
                      <a:pt x="258" y="390"/>
                    </a:cubicBezTo>
                    <a:cubicBezTo>
                      <a:pt x="358" y="390"/>
                      <a:pt x="454" y="312"/>
                      <a:pt x="454" y="194"/>
                    </a:cubicBezTo>
                    <a:cubicBezTo>
                      <a:pt x="454" y="88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9" name="Google Shape;11889;p55"/>
              <p:cNvSpPr/>
              <p:nvPr/>
            </p:nvSpPr>
            <p:spPr>
              <a:xfrm>
                <a:off x="794700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0" name="Google Shape;11890;p55"/>
              <p:cNvSpPr/>
              <p:nvPr/>
            </p:nvSpPr>
            <p:spPr>
              <a:xfrm>
                <a:off x="832825" y="12434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2" y="332"/>
                    </a:cubicBezTo>
                    <a:cubicBezTo>
                      <a:pt x="161" y="372"/>
                      <a:pt x="210" y="390"/>
                      <a:pt x="257" y="390"/>
                    </a:cubicBezTo>
                    <a:cubicBezTo>
                      <a:pt x="357" y="390"/>
                      <a:pt x="453" y="312"/>
                      <a:pt x="453" y="194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1" name="Google Shape;11891;p55"/>
              <p:cNvSpPr/>
              <p:nvPr/>
            </p:nvSpPr>
            <p:spPr>
              <a:xfrm>
                <a:off x="872575" y="12434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2" y="332"/>
                    </a:cubicBezTo>
                    <a:cubicBezTo>
                      <a:pt x="161" y="372"/>
                      <a:pt x="210" y="390"/>
                      <a:pt x="257" y="390"/>
                    </a:cubicBezTo>
                    <a:cubicBezTo>
                      <a:pt x="358" y="390"/>
                      <a:pt x="454" y="312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2" name="Google Shape;11892;p55"/>
              <p:cNvSpPr/>
              <p:nvPr/>
            </p:nvSpPr>
            <p:spPr>
              <a:xfrm>
                <a:off x="913950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3" name="Google Shape;11893;p55"/>
              <p:cNvSpPr/>
              <p:nvPr/>
            </p:nvSpPr>
            <p:spPr>
              <a:xfrm>
                <a:off x="953700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4" name="Google Shape;11894;p55"/>
              <p:cNvSpPr/>
              <p:nvPr/>
            </p:nvSpPr>
            <p:spPr>
              <a:xfrm>
                <a:off x="993450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3" y="388"/>
                      <a:pt x="389" y="302"/>
                      <a:pt x="389" y="194"/>
                    </a:cubicBezTo>
                    <a:cubicBezTo>
                      <a:pt x="389" y="88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5" name="Google Shape;11895;p55"/>
              <p:cNvSpPr/>
              <p:nvPr/>
            </p:nvSpPr>
            <p:spPr>
              <a:xfrm>
                <a:off x="103322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6" name="Google Shape;11896;p55"/>
              <p:cNvSpPr/>
              <p:nvPr/>
            </p:nvSpPr>
            <p:spPr>
              <a:xfrm>
                <a:off x="107297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7" name="Google Shape;11897;p55"/>
              <p:cNvSpPr/>
              <p:nvPr/>
            </p:nvSpPr>
            <p:spPr>
              <a:xfrm>
                <a:off x="111272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8" name="Google Shape;11898;p55"/>
              <p:cNvSpPr/>
              <p:nvPr/>
            </p:nvSpPr>
            <p:spPr>
              <a:xfrm>
                <a:off x="1152500" y="12434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8" y="302"/>
                      <a:pt x="388" y="194"/>
                    </a:cubicBezTo>
                    <a:cubicBezTo>
                      <a:pt x="388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9" name="Google Shape;11899;p55"/>
              <p:cNvSpPr/>
              <p:nvPr/>
            </p:nvSpPr>
            <p:spPr>
              <a:xfrm>
                <a:off x="1192275" y="12434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3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0" name="Google Shape;11900;p55"/>
              <p:cNvSpPr/>
              <p:nvPr/>
            </p:nvSpPr>
            <p:spPr>
              <a:xfrm>
                <a:off x="1232025" y="12434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1" name="Google Shape;11901;p55"/>
              <p:cNvSpPr/>
              <p:nvPr/>
            </p:nvSpPr>
            <p:spPr>
              <a:xfrm>
                <a:off x="276225" y="12093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4" y="332"/>
                    </a:cubicBezTo>
                    <a:cubicBezTo>
                      <a:pt x="163" y="371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2" name="Google Shape;11902;p55"/>
              <p:cNvSpPr/>
              <p:nvPr/>
            </p:nvSpPr>
            <p:spPr>
              <a:xfrm>
                <a:off x="31762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2" y="387"/>
                      <a:pt x="388" y="301"/>
                      <a:pt x="388" y="193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3" name="Google Shape;11903;p55"/>
              <p:cNvSpPr/>
              <p:nvPr/>
            </p:nvSpPr>
            <p:spPr>
              <a:xfrm>
                <a:off x="355750" y="12093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2"/>
                    </a:cubicBezTo>
                    <a:cubicBezTo>
                      <a:pt x="162" y="371"/>
                      <a:pt x="210" y="389"/>
                      <a:pt x="258" y="389"/>
                    </a:cubicBezTo>
                    <a:cubicBezTo>
                      <a:pt x="357" y="389"/>
                      <a:pt x="453" y="311"/>
                      <a:pt x="453" y="194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4" name="Google Shape;11904;p55"/>
              <p:cNvSpPr/>
              <p:nvPr/>
            </p:nvSpPr>
            <p:spPr>
              <a:xfrm>
                <a:off x="39712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3"/>
                    </a:cubicBezTo>
                    <a:cubicBezTo>
                      <a:pt x="1" y="301"/>
                      <a:pt x="88" y="387"/>
                      <a:pt x="195" y="387"/>
                    </a:cubicBezTo>
                    <a:cubicBezTo>
                      <a:pt x="302" y="387"/>
                      <a:pt x="389" y="301"/>
                      <a:pt x="389" y="193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5" name="Google Shape;11905;p55"/>
              <p:cNvSpPr/>
              <p:nvPr/>
            </p:nvSpPr>
            <p:spPr>
              <a:xfrm>
                <a:off x="435250" y="12093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2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6" name="Google Shape;11906;p55"/>
              <p:cNvSpPr/>
              <p:nvPr/>
            </p:nvSpPr>
            <p:spPr>
              <a:xfrm>
                <a:off x="475000" y="12093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2"/>
                    </a:cubicBezTo>
                    <a:cubicBezTo>
                      <a:pt x="161" y="372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7" name="Google Shape;11907;p55"/>
              <p:cNvSpPr/>
              <p:nvPr/>
            </p:nvSpPr>
            <p:spPr>
              <a:xfrm>
                <a:off x="516425" y="120940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8" name="Google Shape;11908;p55"/>
              <p:cNvSpPr/>
              <p:nvPr/>
            </p:nvSpPr>
            <p:spPr>
              <a:xfrm>
                <a:off x="554500" y="12093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2"/>
                    </a:cubicBezTo>
                    <a:cubicBezTo>
                      <a:pt x="163" y="372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9" name="Google Shape;11909;p55"/>
              <p:cNvSpPr/>
              <p:nvPr/>
            </p:nvSpPr>
            <p:spPr>
              <a:xfrm>
                <a:off x="595925" y="12094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0" name="Google Shape;11910;p55"/>
              <p:cNvSpPr/>
              <p:nvPr/>
            </p:nvSpPr>
            <p:spPr>
              <a:xfrm>
                <a:off x="634025" y="12093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2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5" y="194"/>
                    </a:cubicBezTo>
                    <a:cubicBezTo>
                      <a:pt x="455" y="88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1" name="Google Shape;11911;p55"/>
              <p:cNvSpPr/>
              <p:nvPr/>
            </p:nvSpPr>
            <p:spPr>
              <a:xfrm>
                <a:off x="673775" y="12093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2"/>
                    </a:cubicBezTo>
                    <a:cubicBezTo>
                      <a:pt x="163" y="372"/>
                      <a:pt x="211" y="389"/>
                      <a:pt x="259" y="389"/>
                    </a:cubicBezTo>
                    <a:cubicBezTo>
                      <a:pt x="359" y="389"/>
                      <a:pt x="455" y="311"/>
                      <a:pt x="455" y="194"/>
                    </a:cubicBezTo>
                    <a:cubicBezTo>
                      <a:pt x="455" y="88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2" name="Google Shape;11912;p55"/>
              <p:cNvSpPr/>
              <p:nvPr/>
            </p:nvSpPr>
            <p:spPr>
              <a:xfrm>
                <a:off x="715200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3"/>
                    </a:cubicBezTo>
                    <a:cubicBezTo>
                      <a:pt x="0" y="301"/>
                      <a:pt x="86" y="387"/>
                      <a:pt x="194" y="387"/>
                    </a:cubicBezTo>
                    <a:cubicBezTo>
                      <a:pt x="300" y="387"/>
                      <a:pt x="388" y="301"/>
                      <a:pt x="388" y="193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3" name="Google Shape;11913;p55"/>
              <p:cNvSpPr/>
              <p:nvPr/>
            </p:nvSpPr>
            <p:spPr>
              <a:xfrm>
                <a:off x="753300" y="12093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2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4" name="Google Shape;11914;p55"/>
              <p:cNvSpPr/>
              <p:nvPr/>
            </p:nvSpPr>
            <p:spPr>
              <a:xfrm>
                <a:off x="794700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8" y="301"/>
                      <a:pt x="388" y="193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5" name="Google Shape;11915;p55"/>
              <p:cNvSpPr/>
              <p:nvPr/>
            </p:nvSpPr>
            <p:spPr>
              <a:xfrm>
                <a:off x="832825" y="12093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2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7" y="389"/>
                      <a:pt x="453" y="311"/>
                      <a:pt x="453" y="194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6" name="Google Shape;11916;p55"/>
              <p:cNvSpPr/>
              <p:nvPr/>
            </p:nvSpPr>
            <p:spPr>
              <a:xfrm>
                <a:off x="872575" y="12093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2" y="332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7" name="Google Shape;11917;p55"/>
              <p:cNvSpPr/>
              <p:nvPr/>
            </p:nvSpPr>
            <p:spPr>
              <a:xfrm>
                <a:off x="913950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2" y="387"/>
                      <a:pt x="389" y="301"/>
                      <a:pt x="389" y="193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8" name="Google Shape;11918;p55"/>
              <p:cNvSpPr/>
              <p:nvPr/>
            </p:nvSpPr>
            <p:spPr>
              <a:xfrm>
                <a:off x="953700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3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2" y="387"/>
                      <a:pt x="389" y="301"/>
                      <a:pt x="389" y="193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9" name="Google Shape;11919;p55"/>
              <p:cNvSpPr/>
              <p:nvPr/>
            </p:nvSpPr>
            <p:spPr>
              <a:xfrm>
                <a:off x="993450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3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3" y="387"/>
                      <a:pt x="389" y="301"/>
                      <a:pt x="389" y="193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0" name="Google Shape;11920;p55"/>
              <p:cNvSpPr/>
              <p:nvPr/>
            </p:nvSpPr>
            <p:spPr>
              <a:xfrm>
                <a:off x="103322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3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3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1" name="Google Shape;11921;p55"/>
              <p:cNvSpPr/>
              <p:nvPr/>
            </p:nvSpPr>
            <p:spPr>
              <a:xfrm>
                <a:off x="107297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3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3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2" name="Google Shape;11922;p55"/>
              <p:cNvSpPr/>
              <p:nvPr/>
            </p:nvSpPr>
            <p:spPr>
              <a:xfrm>
                <a:off x="111272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3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3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3" name="Google Shape;11923;p55"/>
              <p:cNvSpPr/>
              <p:nvPr/>
            </p:nvSpPr>
            <p:spPr>
              <a:xfrm>
                <a:off x="1152500" y="12094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8" y="301"/>
                      <a:pt x="388" y="193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4" name="Google Shape;11924;p55"/>
              <p:cNvSpPr/>
              <p:nvPr/>
            </p:nvSpPr>
            <p:spPr>
              <a:xfrm>
                <a:off x="1192275" y="120940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3"/>
                    </a:cubicBezTo>
                    <a:cubicBezTo>
                      <a:pt x="0" y="301"/>
                      <a:pt x="86" y="387"/>
                      <a:pt x="193" y="387"/>
                    </a:cubicBezTo>
                    <a:cubicBezTo>
                      <a:pt x="300" y="387"/>
                      <a:pt x="387" y="301"/>
                      <a:pt x="387" y="193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5" name="Google Shape;11925;p55"/>
              <p:cNvSpPr/>
              <p:nvPr/>
            </p:nvSpPr>
            <p:spPr>
              <a:xfrm>
                <a:off x="1232025" y="120940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7" y="301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6" name="Google Shape;11926;p55"/>
              <p:cNvSpPr/>
              <p:nvPr/>
            </p:nvSpPr>
            <p:spPr>
              <a:xfrm>
                <a:off x="276225" y="1175300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0"/>
                      <a:pt x="454" y="194"/>
                    </a:cubicBezTo>
                    <a:cubicBezTo>
                      <a:pt x="454" y="88"/>
                      <a:pt x="369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7" name="Google Shape;11927;p55"/>
              <p:cNvSpPr/>
              <p:nvPr/>
            </p:nvSpPr>
            <p:spPr>
              <a:xfrm>
                <a:off x="31762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2" y="387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8" name="Google Shape;11928;p55"/>
              <p:cNvSpPr/>
              <p:nvPr/>
            </p:nvSpPr>
            <p:spPr>
              <a:xfrm>
                <a:off x="355750" y="1175300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3" y="331"/>
                    </a:cubicBezTo>
                    <a:cubicBezTo>
                      <a:pt x="162" y="370"/>
                      <a:pt x="210" y="388"/>
                      <a:pt x="258" y="388"/>
                    </a:cubicBezTo>
                    <a:cubicBezTo>
                      <a:pt x="357" y="388"/>
                      <a:pt x="453" y="310"/>
                      <a:pt x="453" y="194"/>
                    </a:cubicBezTo>
                    <a:cubicBezTo>
                      <a:pt x="453" y="88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9" name="Google Shape;11929;p55"/>
              <p:cNvSpPr/>
              <p:nvPr/>
            </p:nvSpPr>
            <p:spPr>
              <a:xfrm>
                <a:off x="39712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1"/>
                      <a:pt x="88" y="387"/>
                      <a:pt x="195" y="387"/>
                    </a:cubicBezTo>
                    <a:cubicBezTo>
                      <a:pt x="302" y="387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0" name="Google Shape;11930;p55"/>
              <p:cNvSpPr/>
              <p:nvPr/>
            </p:nvSpPr>
            <p:spPr>
              <a:xfrm>
                <a:off x="435250" y="11753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1" name="Google Shape;11931;p55"/>
              <p:cNvSpPr/>
              <p:nvPr/>
            </p:nvSpPr>
            <p:spPr>
              <a:xfrm>
                <a:off x="475025" y="117530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8" y="0"/>
                      <a:pt x="258" y="0"/>
                      <a:pt x="257" y="0"/>
                    </a:cubicBezTo>
                    <a:cubicBezTo>
                      <a:pt x="85" y="0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7" y="389"/>
                      <a:pt x="453" y="311"/>
                      <a:pt x="453" y="194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2" name="Google Shape;11932;p55"/>
              <p:cNvSpPr/>
              <p:nvPr/>
            </p:nvSpPr>
            <p:spPr>
              <a:xfrm>
                <a:off x="516425" y="11753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3" name="Google Shape;11933;p55"/>
              <p:cNvSpPr/>
              <p:nvPr/>
            </p:nvSpPr>
            <p:spPr>
              <a:xfrm>
                <a:off x="554525" y="11753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1" y="0"/>
                    </a:cubicBezTo>
                    <a:cubicBezTo>
                      <a:pt x="260" y="0"/>
                      <a:pt x="259" y="0"/>
                      <a:pt x="259" y="0"/>
                    </a:cubicBezTo>
                    <a:cubicBezTo>
                      <a:pt x="86" y="0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4"/>
                    </a:cubicBezTo>
                    <a:cubicBezTo>
                      <a:pt x="453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4" name="Google Shape;11934;p55"/>
              <p:cNvSpPr/>
              <p:nvPr/>
            </p:nvSpPr>
            <p:spPr>
              <a:xfrm>
                <a:off x="595925" y="11753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5" name="Google Shape;11935;p55"/>
              <p:cNvSpPr/>
              <p:nvPr/>
            </p:nvSpPr>
            <p:spPr>
              <a:xfrm>
                <a:off x="634025" y="11753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7" y="0"/>
                      <a:pt x="1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5" y="194"/>
                    </a:cubicBezTo>
                    <a:cubicBezTo>
                      <a:pt x="455" y="88"/>
                      <a:pt x="368" y="0"/>
                      <a:pt x="26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6" name="Google Shape;11936;p55"/>
              <p:cNvSpPr/>
              <p:nvPr/>
            </p:nvSpPr>
            <p:spPr>
              <a:xfrm>
                <a:off x="673775" y="11753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7" name="Google Shape;11937;p55"/>
              <p:cNvSpPr/>
              <p:nvPr/>
            </p:nvSpPr>
            <p:spPr>
              <a:xfrm>
                <a:off x="715200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1"/>
                      <a:pt x="86" y="387"/>
                      <a:pt x="194" y="387"/>
                    </a:cubicBezTo>
                    <a:cubicBezTo>
                      <a:pt x="300" y="387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8" name="Google Shape;11938;p55"/>
              <p:cNvSpPr/>
              <p:nvPr/>
            </p:nvSpPr>
            <p:spPr>
              <a:xfrm>
                <a:off x="753300" y="11753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4"/>
                    </a:cubicBezTo>
                    <a:cubicBezTo>
                      <a:pt x="454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9" name="Google Shape;11939;p55"/>
              <p:cNvSpPr/>
              <p:nvPr/>
            </p:nvSpPr>
            <p:spPr>
              <a:xfrm>
                <a:off x="794700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0" name="Google Shape;11940;p55"/>
              <p:cNvSpPr/>
              <p:nvPr/>
            </p:nvSpPr>
            <p:spPr>
              <a:xfrm>
                <a:off x="832825" y="11753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4"/>
                    </a:cubicBezTo>
                    <a:cubicBezTo>
                      <a:pt x="453" y="88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1" name="Google Shape;11941;p55"/>
              <p:cNvSpPr/>
              <p:nvPr/>
            </p:nvSpPr>
            <p:spPr>
              <a:xfrm>
                <a:off x="872575" y="11753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1" y="0"/>
                      <a:pt x="260" y="0"/>
                    </a:cubicBezTo>
                    <a:cubicBezTo>
                      <a:pt x="259" y="0"/>
                      <a:pt x="258" y="0"/>
                      <a:pt x="258" y="0"/>
                    </a:cubicBezTo>
                    <a:cubicBezTo>
                      <a:pt x="86" y="0"/>
                      <a:pt x="1" y="209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2" name="Google Shape;11942;p55"/>
              <p:cNvSpPr/>
              <p:nvPr/>
            </p:nvSpPr>
            <p:spPr>
              <a:xfrm>
                <a:off x="913950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2" y="387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3" name="Google Shape;11943;p55"/>
              <p:cNvSpPr/>
              <p:nvPr/>
            </p:nvSpPr>
            <p:spPr>
              <a:xfrm>
                <a:off x="953700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2" y="387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4" name="Google Shape;11944;p55"/>
              <p:cNvSpPr/>
              <p:nvPr/>
            </p:nvSpPr>
            <p:spPr>
              <a:xfrm>
                <a:off x="993450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3" y="387"/>
                      <a:pt x="389" y="301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5" name="Google Shape;11945;p55"/>
              <p:cNvSpPr/>
              <p:nvPr/>
            </p:nvSpPr>
            <p:spPr>
              <a:xfrm>
                <a:off x="103322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6" name="Google Shape;11946;p55"/>
              <p:cNvSpPr/>
              <p:nvPr/>
            </p:nvSpPr>
            <p:spPr>
              <a:xfrm>
                <a:off x="107297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7" name="Google Shape;11947;p55"/>
              <p:cNvSpPr/>
              <p:nvPr/>
            </p:nvSpPr>
            <p:spPr>
              <a:xfrm>
                <a:off x="111272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8" name="Google Shape;11948;p55"/>
              <p:cNvSpPr/>
              <p:nvPr/>
            </p:nvSpPr>
            <p:spPr>
              <a:xfrm>
                <a:off x="1152500" y="11753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8" y="301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9" name="Google Shape;11949;p55"/>
              <p:cNvSpPr/>
              <p:nvPr/>
            </p:nvSpPr>
            <p:spPr>
              <a:xfrm>
                <a:off x="1192275" y="11753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1"/>
                      <a:pt x="86" y="387"/>
                      <a:pt x="193" y="387"/>
                    </a:cubicBezTo>
                    <a:cubicBezTo>
                      <a:pt x="300" y="387"/>
                      <a:pt x="387" y="301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0" name="Google Shape;11950;p55"/>
              <p:cNvSpPr/>
              <p:nvPr/>
            </p:nvSpPr>
            <p:spPr>
              <a:xfrm>
                <a:off x="1232025" y="11753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7" y="301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1" name="Google Shape;11951;p55"/>
              <p:cNvSpPr/>
              <p:nvPr/>
            </p:nvSpPr>
            <p:spPr>
              <a:xfrm>
                <a:off x="236475" y="11412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2" name="Google Shape;11952;p55"/>
              <p:cNvSpPr/>
              <p:nvPr/>
            </p:nvSpPr>
            <p:spPr>
              <a:xfrm>
                <a:off x="276225" y="1141200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1" y="387"/>
                      <a:pt x="259" y="387"/>
                    </a:cubicBezTo>
                    <a:cubicBezTo>
                      <a:pt x="358" y="387"/>
                      <a:pt x="454" y="310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3" name="Google Shape;11953;p55"/>
              <p:cNvSpPr/>
              <p:nvPr/>
            </p:nvSpPr>
            <p:spPr>
              <a:xfrm>
                <a:off x="31762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4" name="Google Shape;11954;p55"/>
              <p:cNvSpPr/>
              <p:nvPr/>
            </p:nvSpPr>
            <p:spPr>
              <a:xfrm>
                <a:off x="355750" y="1141200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59" y="0"/>
                    </a:moveTo>
                    <a:cubicBezTo>
                      <a:pt x="87" y="0"/>
                      <a:pt x="0" y="208"/>
                      <a:pt x="123" y="331"/>
                    </a:cubicBezTo>
                    <a:cubicBezTo>
                      <a:pt x="162" y="370"/>
                      <a:pt x="210" y="387"/>
                      <a:pt x="258" y="387"/>
                    </a:cubicBezTo>
                    <a:cubicBezTo>
                      <a:pt x="357" y="387"/>
                      <a:pt x="453" y="310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5" name="Google Shape;11955;p55"/>
              <p:cNvSpPr/>
              <p:nvPr/>
            </p:nvSpPr>
            <p:spPr>
              <a:xfrm>
                <a:off x="39712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0"/>
                      <a:pt x="88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6" name="Google Shape;11956;p55"/>
              <p:cNvSpPr/>
              <p:nvPr/>
            </p:nvSpPr>
            <p:spPr>
              <a:xfrm>
                <a:off x="435250" y="11412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7" name="Google Shape;11957;p55"/>
              <p:cNvSpPr/>
              <p:nvPr/>
            </p:nvSpPr>
            <p:spPr>
              <a:xfrm>
                <a:off x="475000" y="11412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8" name="Google Shape;11958;p55"/>
              <p:cNvSpPr/>
              <p:nvPr/>
            </p:nvSpPr>
            <p:spPr>
              <a:xfrm>
                <a:off x="516425" y="11412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9" name="Google Shape;11959;p55"/>
              <p:cNvSpPr/>
              <p:nvPr/>
            </p:nvSpPr>
            <p:spPr>
              <a:xfrm>
                <a:off x="554500" y="11412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0" name="Google Shape;11960;p55"/>
              <p:cNvSpPr/>
              <p:nvPr/>
            </p:nvSpPr>
            <p:spPr>
              <a:xfrm>
                <a:off x="595925" y="11412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1" name="Google Shape;11961;p55"/>
              <p:cNvSpPr/>
              <p:nvPr/>
            </p:nvSpPr>
            <p:spPr>
              <a:xfrm>
                <a:off x="634025" y="11412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2" name="Google Shape;11962;p55"/>
              <p:cNvSpPr/>
              <p:nvPr/>
            </p:nvSpPr>
            <p:spPr>
              <a:xfrm>
                <a:off x="673775" y="11412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3" name="Google Shape;11963;p55"/>
              <p:cNvSpPr/>
              <p:nvPr/>
            </p:nvSpPr>
            <p:spPr>
              <a:xfrm>
                <a:off x="715200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7"/>
                      <a:pt x="194" y="387"/>
                    </a:cubicBezTo>
                    <a:cubicBezTo>
                      <a:pt x="300" y="387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4" name="Google Shape;11964;p55"/>
              <p:cNvSpPr/>
              <p:nvPr/>
            </p:nvSpPr>
            <p:spPr>
              <a:xfrm>
                <a:off x="753300" y="11412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5" name="Google Shape;11965;p55"/>
              <p:cNvSpPr/>
              <p:nvPr/>
            </p:nvSpPr>
            <p:spPr>
              <a:xfrm>
                <a:off x="794700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4" y="387"/>
                    </a:cubicBezTo>
                    <a:cubicBezTo>
                      <a:pt x="300" y="387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6" name="Google Shape;11966;p55"/>
              <p:cNvSpPr/>
              <p:nvPr/>
            </p:nvSpPr>
            <p:spPr>
              <a:xfrm>
                <a:off x="832825" y="11412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7" name="Google Shape;11967;p55"/>
              <p:cNvSpPr/>
              <p:nvPr/>
            </p:nvSpPr>
            <p:spPr>
              <a:xfrm>
                <a:off x="872575" y="11412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8" name="Google Shape;11968;p55"/>
              <p:cNvSpPr/>
              <p:nvPr/>
            </p:nvSpPr>
            <p:spPr>
              <a:xfrm>
                <a:off x="913950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9" name="Google Shape;11969;p55"/>
              <p:cNvSpPr/>
              <p:nvPr/>
            </p:nvSpPr>
            <p:spPr>
              <a:xfrm>
                <a:off x="953700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0" name="Google Shape;11970;p55"/>
              <p:cNvSpPr/>
              <p:nvPr/>
            </p:nvSpPr>
            <p:spPr>
              <a:xfrm>
                <a:off x="993450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7"/>
                      <a:pt x="195" y="387"/>
                    </a:cubicBezTo>
                    <a:cubicBezTo>
                      <a:pt x="303" y="387"/>
                      <a:pt x="389" y="300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1" name="Google Shape;11971;p55"/>
              <p:cNvSpPr/>
              <p:nvPr/>
            </p:nvSpPr>
            <p:spPr>
              <a:xfrm>
                <a:off x="103322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2" name="Google Shape;11972;p55"/>
              <p:cNvSpPr/>
              <p:nvPr/>
            </p:nvSpPr>
            <p:spPr>
              <a:xfrm>
                <a:off x="107297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3" name="Google Shape;11973;p55"/>
              <p:cNvSpPr/>
              <p:nvPr/>
            </p:nvSpPr>
            <p:spPr>
              <a:xfrm>
                <a:off x="111272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4" name="Google Shape;11974;p55"/>
              <p:cNvSpPr/>
              <p:nvPr/>
            </p:nvSpPr>
            <p:spPr>
              <a:xfrm>
                <a:off x="1152500" y="11412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8" y="300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5" name="Google Shape;11975;p55"/>
              <p:cNvSpPr/>
              <p:nvPr/>
            </p:nvSpPr>
            <p:spPr>
              <a:xfrm>
                <a:off x="1192275" y="11412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7"/>
                      <a:pt x="193" y="387"/>
                    </a:cubicBezTo>
                    <a:cubicBezTo>
                      <a:pt x="300" y="387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6" name="Google Shape;11976;p55"/>
              <p:cNvSpPr/>
              <p:nvPr/>
            </p:nvSpPr>
            <p:spPr>
              <a:xfrm>
                <a:off x="1232025" y="11412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4" y="387"/>
                    </a:cubicBezTo>
                    <a:cubicBezTo>
                      <a:pt x="300" y="387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7" name="Google Shape;11977;p55"/>
              <p:cNvSpPr/>
              <p:nvPr/>
            </p:nvSpPr>
            <p:spPr>
              <a:xfrm>
                <a:off x="236475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8" name="Google Shape;11978;p55"/>
              <p:cNvSpPr/>
              <p:nvPr/>
            </p:nvSpPr>
            <p:spPr>
              <a:xfrm>
                <a:off x="276225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4" y="331"/>
                    </a:cubicBezTo>
                    <a:cubicBezTo>
                      <a:pt x="163" y="371"/>
                      <a:pt x="212" y="388"/>
                      <a:pt x="259" y="388"/>
                    </a:cubicBezTo>
                    <a:cubicBezTo>
                      <a:pt x="359" y="388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9" name="Google Shape;11979;p55"/>
              <p:cNvSpPr/>
              <p:nvPr/>
            </p:nvSpPr>
            <p:spPr>
              <a:xfrm>
                <a:off x="31762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0" name="Google Shape;11980;p55"/>
              <p:cNvSpPr/>
              <p:nvPr/>
            </p:nvSpPr>
            <p:spPr>
              <a:xfrm>
                <a:off x="355750" y="1107075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59" y="1"/>
                    </a:moveTo>
                    <a:cubicBezTo>
                      <a:pt x="87" y="1"/>
                      <a:pt x="0" y="209"/>
                      <a:pt x="123" y="331"/>
                    </a:cubicBezTo>
                    <a:cubicBezTo>
                      <a:pt x="162" y="370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1" name="Google Shape;11981;p55"/>
              <p:cNvSpPr/>
              <p:nvPr/>
            </p:nvSpPr>
            <p:spPr>
              <a:xfrm>
                <a:off x="39712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2" name="Google Shape;11982;p55"/>
              <p:cNvSpPr/>
              <p:nvPr/>
            </p:nvSpPr>
            <p:spPr>
              <a:xfrm>
                <a:off x="435250" y="11070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3" name="Google Shape;11983;p55"/>
              <p:cNvSpPr/>
              <p:nvPr/>
            </p:nvSpPr>
            <p:spPr>
              <a:xfrm>
                <a:off x="475000" y="11070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4" name="Google Shape;11984;p55"/>
              <p:cNvSpPr/>
              <p:nvPr/>
            </p:nvSpPr>
            <p:spPr>
              <a:xfrm>
                <a:off x="516425" y="11070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5" name="Google Shape;11985;p55"/>
              <p:cNvSpPr/>
              <p:nvPr/>
            </p:nvSpPr>
            <p:spPr>
              <a:xfrm>
                <a:off x="554500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09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6" name="Google Shape;11986;p55"/>
              <p:cNvSpPr/>
              <p:nvPr/>
            </p:nvSpPr>
            <p:spPr>
              <a:xfrm>
                <a:off x="595925" y="11070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7" name="Google Shape;11987;p55"/>
              <p:cNvSpPr/>
              <p:nvPr/>
            </p:nvSpPr>
            <p:spPr>
              <a:xfrm>
                <a:off x="634025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8" name="Google Shape;11988;p55"/>
              <p:cNvSpPr/>
              <p:nvPr/>
            </p:nvSpPr>
            <p:spPr>
              <a:xfrm>
                <a:off x="673775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9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9" name="Google Shape;11989;p55"/>
              <p:cNvSpPr/>
              <p:nvPr/>
            </p:nvSpPr>
            <p:spPr>
              <a:xfrm>
                <a:off x="715200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0" name="Google Shape;11990;p55"/>
              <p:cNvSpPr/>
              <p:nvPr/>
            </p:nvSpPr>
            <p:spPr>
              <a:xfrm>
                <a:off x="753300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1" name="Google Shape;11991;p55"/>
              <p:cNvSpPr/>
              <p:nvPr/>
            </p:nvSpPr>
            <p:spPr>
              <a:xfrm>
                <a:off x="794700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2" name="Google Shape;11992;p55"/>
              <p:cNvSpPr/>
              <p:nvPr/>
            </p:nvSpPr>
            <p:spPr>
              <a:xfrm>
                <a:off x="832825" y="11070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09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3" name="Google Shape;11993;p55"/>
              <p:cNvSpPr/>
              <p:nvPr/>
            </p:nvSpPr>
            <p:spPr>
              <a:xfrm>
                <a:off x="872575" y="11070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9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4" name="Google Shape;11994;p55"/>
              <p:cNvSpPr/>
              <p:nvPr/>
            </p:nvSpPr>
            <p:spPr>
              <a:xfrm>
                <a:off x="913950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5" name="Google Shape;11995;p55"/>
              <p:cNvSpPr/>
              <p:nvPr/>
            </p:nvSpPr>
            <p:spPr>
              <a:xfrm>
                <a:off x="953700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6" name="Google Shape;11996;p55"/>
              <p:cNvSpPr/>
              <p:nvPr/>
            </p:nvSpPr>
            <p:spPr>
              <a:xfrm>
                <a:off x="993450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3" y="389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7" name="Google Shape;11997;p55"/>
              <p:cNvSpPr/>
              <p:nvPr/>
            </p:nvSpPr>
            <p:spPr>
              <a:xfrm>
                <a:off x="103322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8" name="Google Shape;11998;p55"/>
              <p:cNvSpPr/>
              <p:nvPr/>
            </p:nvSpPr>
            <p:spPr>
              <a:xfrm>
                <a:off x="107297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9" name="Google Shape;11999;p55"/>
              <p:cNvSpPr/>
              <p:nvPr/>
            </p:nvSpPr>
            <p:spPr>
              <a:xfrm>
                <a:off x="111272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0" name="Google Shape;12000;p55"/>
              <p:cNvSpPr/>
              <p:nvPr/>
            </p:nvSpPr>
            <p:spPr>
              <a:xfrm>
                <a:off x="1152500" y="11070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1" name="Google Shape;12001;p55"/>
              <p:cNvSpPr/>
              <p:nvPr/>
            </p:nvSpPr>
            <p:spPr>
              <a:xfrm>
                <a:off x="1192275" y="11070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3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2" name="Google Shape;12002;p55"/>
              <p:cNvSpPr/>
              <p:nvPr/>
            </p:nvSpPr>
            <p:spPr>
              <a:xfrm>
                <a:off x="1232025" y="11070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3" name="Google Shape;12003;p55"/>
              <p:cNvSpPr/>
              <p:nvPr/>
            </p:nvSpPr>
            <p:spPr>
              <a:xfrm>
                <a:off x="236475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4" name="Google Shape;12004;p55"/>
              <p:cNvSpPr/>
              <p:nvPr/>
            </p:nvSpPr>
            <p:spPr>
              <a:xfrm>
                <a:off x="276225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5" name="Google Shape;12005;p55"/>
              <p:cNvSpPr/>
              <p:nvPr/>
            </p:nvSpPr>
            <p:spPr>
              <a:xfrm>
                <a:off x="31762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6" name="Google Shape;12006;p55"/>
              <p:cNvSpPr/>
              <p:nvPr/>
            </p:nvSpPr>
            <p:spPr>
              <a:xfrm>
                <a:off x="355750" y="10729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7" name="Google Shape;12007;p55"/>
              <p:cNvSpPr/>
              <p:nvPr/>
            </p:nvSpPr>
            <p:spPr>
              <a:xfrm>
                <a:off x="39712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8" name="Google Shape;12008;p55"/>
              <p:cNvSpPr/>
              <p:nvPr/>
            </p:nvSpPr>
            <p:spPr>
              <a:xfrm>
                <a:off x="435250" y="10729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9" name="Google Shape;12009;p55"/>
              <p:cNvSpPr/>
              <p:nvPr/>
            </p:nvSpPr>
            <p:spPr>
              <a:xfrm>
                <a:off x="475000" y="10729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0" name="Google Shape;12010;p55"/>
              <p:cNvSpPr/>
              <p:nvPr/>
            </p:nvSpPr>
            <p:spPr>
              <a:xfrm>
                <a:off x="516425" y="10729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1" name="Google Shape;12011;p55"/>
              <p:cNvSpPr/>
              <p:nvPr/>
            </p:nvSpPr>
            <p:spPr>
              <a:xfrm>
                <a:off x="554500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2" name="Google Shape;12012;p55"/>
              <p:cNvSpPr/>
              <p:nvPr/>
            </p:nvSpPr>
            <p:spPr>
              <a:xfrm>
                <a:off x="595925" y="10729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3" name="Google Shape;12013;p55"/>
              <p:cNvSpPr/>
              <p:nvPr/>
            </p:nvSpPr>
            <p:spPr>
              <a:xfrm>
                <a:off x="634025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4" name="Google Shape;12014;p55"/>
              <p:cNvSpPr/>
              <p:nvPr/>
            </p:nvSpPr>
            <p:spPr>
              <a:xfrm>
                <a:off x="673775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5" name="Google Shape;12015;p55"/>
              <p:cNvSpPr/>
              <p:nvPr/>
            </p:nvSpPr>
            <p:spPr>
              <a:xfrm>
                <a:off x="715200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6" name="Google Shape;12016;p55"/>
              <p:cNvSpPr/>
              <p:nvPr/>
            </p:nvSpPr>
            <p:spPr>
              <a:xfrm>
                <a:off x="753300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7" name="Google Shape;12017;p55"/>
              <p:cNvSpPr/>
              <p:nvPr/>
            </p:nvSpPr>
            <p:spPr>
              <a:xfrm>
                <a:off x="794700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8" name="Google Shape;12018;p55"/>
              <p:cNvSpPr/>
              <p:nvPr/>
            </p:nvSpPr>
            <p:spPr>
              <a:xfrm>
                <a:off x="832825" y="10729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9" name="Google Shape;12019;p55"/>
              <p:cNvSpPr/>
              <p:nvPr/>
            </p:nvSpPr>
            <p:spPr>
              <a:xfrm>
                <a:off x="872575" y="10729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60" y="1"/>
                    </a:cubicBez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8"/>
                      <a:pt x="367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0" name="Google Shape;12020;p55"/>
              <p:cNvSpPr/>
              <p:nvPr/>
            </p:nvSpPr>
            <p:spPr>
              <a:xfrm>
                <a:off x="913950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1" name="Google Shape;12021;p55"/>
              <p:cNvSpPr/>
              <p:nvPr/>
            </p:nvSpPr>
            <p:spPr>
              <a:xfrm>
                <a:off x="953700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2" name="Google Shape;12022;p55"/>
              <p:cNvSpPr/>
              <p:nvPr/>
            </p:nvSpPr>
            <p:spPr>
              <a:xfrm>
                <a:off x="993450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3" y="389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3" name="Google Shape;12023;p55"/>
              <p:cNvSpPr/>
              <p:nvPr/>
            </p:nvSpPr>
            <p:spPr>
              <a:xfrm>
                <a:off x="103322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4" name="Google Shape;12024;p55"/>
              <p:cNvSpPr/>
              <p:nvPr/>
            </p:nvSpPr>
            <p:spPr>
              <a:xfrm>
                <a:off x="107297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5" name="Google Shape;12025;p55"/>
              <p:cNvSpPr/>
              <p:nvPr/>
            </p:nvSpPr>
            <p:spPr>
              <a:xfrm>
                <a:off x="111272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6" name="Google Shape;12026;p55"/>
              <p:cNvSpPr/>
              <p:nvPr/>
            </p:nvSpPr>
            <p:spPr>
              <a:xfrm>
                <a:off x="1152500" y="10729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7" name="Google Shape;12027;p55"/>
              <p:cNvSpPr/>
              <p:nvPr/>
            </p:nvSpPr>
            <p:spPr>
              <a:xfrm>
                <a:off x="1192275" y="10729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3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8" name="Google Shape;12028;p55"/>
              <p:cNvSpPr/>
              <p:nvPr/>
            </p:nvSpPr>
            <p:spPr>
              <a:xfrm>
                <a:off x="1232025" y="10729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9" name="Google Shape;12029;p55"/>
              <p:cNvSpPr/>
              <p:nvPr/>
            </p:nvSpPr>
            <p:spPr>
              <a:xfrm>
                <a:off x="236475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0" name="Google Shape;12030;p55"/>
              <p:cNvSpPr/>
              <p:nvPr/>
            </p:nvSpPr>
            <p:spPr>
              <a:xfrm>
                <a:off x="276225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4" y="331"/>
                    </a:cubicBezTo>
                    <a:cubicBezTo>
                      <a:pt x="163" y="371"/>
                      <a:pt x="212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1" name="Google Shape;12031;p55"/>
              <p:cNvSpPr/>
              <p:nvPr/>
            </p:nvSpPr>
            <p:spPr>
              <a:xfrm>
                <a:off x="31762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4" y="388"/>
                    </a:cubicBezTo>
                    <a:cubicBezTo>
                      <a:pt x="302" y="388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2" name="Google Shape;12032;p55"/>
              <p:cNvSpPr/>
              <p:nvPr/>
            </p:nvSpPr>
            <p:spPr>
              <a:xfrm>
                <a:off x="355750" y="10388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3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3" name="Google Shape;12033;p55"/>
              <p:cNvSpPr/>
              <p:nvPr/>
            </p:nvSpPr>
            <p:spPr>
              <a:xfrm>
                <a:off x="39712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1"/>
                      <a:pt x="88" y="388"/>
                      <a:pt x="195" y="388"/>
                    </a:cubicBezTo>
                    <a:cubicBezTo>
                      <a:pt x="302" y="388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4" name="Google Shape;12034;p55"/>
              <p:cNvSpPr/>
              <p:nvPr/>
            </p:nvSpPr>
            <p:spPr>
              <a:xfrm>
                <a:off x="435250" y="10388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5" name="Google Shape;12035;p55"/>
              <p:cNvSpPr/>
              <p:nvPr/>
            </p:nvSpPr>
            <p:spPr>
              <a:xfrm>
                <a:off x="475000" y="10388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6" name="Google Shape;12036;p55"/>
              <p:cNvSpPr/>
              <p:nvPr/>
            </p:nvSpPr>
            <p:spPr>
              <a:xfrm>
                <a:off x="516425" y="10388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3" y="388"/>
                    </a:cubicBezTo>
                    <a:cubicBezTo>
                      <a:pt x="301" y="388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7" name="Google Shape;12037;p55"/>
              <p:cNvSpPr/>
              <p:nvPr/>
            </p:nvSpPr>
            <p:spPr>
              <a:xfrm>
                <a:off x="554500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10"/>
                      <a:pt x="124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8" name="Google Shape;12038;p55"/>
              <p:cNvSpPr/>
              <p:nvPr/>
            </p:nvSpPr>
            <p:spPr>
              <a:xfrm>
                <a:off x="595925" y="10388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8"/>
                      <a:pt x="193" y="388"/>
                    </a:cubicBezTo>
                    <a:cubicBezTo>
                      <a:pt x="301" y="388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9" name="Google Shape;12039;p55"/>
              <p:cNvSpPr/>
              <p:nvPr/>
            </p:nvSpPr>
            <p:spPr>
              <a:xfrm>
                <a:off x="634025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0" name="Google Shape;12040;p55"/>
              <p:cNvSpPr/>
              <p:nvPr/>
            </p:nvSpPr>
            <p:spPr>
              <a:xfrm>
                <a:off x="673775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1" name="Google Shape;12041;p55"/>
              <p:cNvSpPr/>
              <p:nvPr/>
            </p:nvSpPr>
            <p:spPr>
              <a:xfrm>
                <a:off x="715200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1"/>
                      <a:pt x="86" y="388"/>
                      <a:pt x="194" y="388"/>
                    </a:cubicBezTo>
                    <a:cubicBezTo>
                      <a:pt x="300" y="388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2" name="Google Shape;12042;p55"/>
              <p:cNvSpPr/>
              <p:nvPr/>
            </p:nvSpPr>
            <p:spPr>
              <a:xfrm>
                <a:off x="753300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3" name="Google Shape;12043;p55"/>
              <p:cNvSpPr/>
              <p:nvPr/>
            </p:nvSpPr>
            <p:spPr>
              <a:xfrm>
                <a:off x="794700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4" y="388"/>
                    </a:cubicBezTo>
                    <a:cubicBezTo>
                      <a:pt x="300" y="388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4" name="Google Shape;12044;p55"/>
              <p:cNvSpPr/>
              <p:nvPr/>
            </p:nvSpPr>
            <p:spPr>
              <a:xfrm>
                <a:off x="832825" y="10388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5" name="Google Shape;12045;p55"/>
              <p:cNvSpPr/>
              <p:nvPr/>
            </p:nvSpPr>
            <p:spPr>
              <a:xfrm>
                <a:off x="872575" y="10388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6" name="Google Shape;12046;p55"/>
              <p:cNvSpPr/>
              <p:nvPr/>
            </p:nvSpPr>
            <p:spPr>
              <a:xfrm>
                <a:off x="913950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8"/>
                      <a:pt x="195" y="388"/>
                    </a:cubicBezTo>
                    <a:cubicBezTo>
                      <a:pt x="302" y="388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7" name="Google Shape;12047;p55"/>
              <p:cNvSpPr/>
              <p:nvPr/>
            </p:nvSpPr>
            <p:spPr>
              <a:xfrm>
                <a:off x="953700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1"/>
                      <a:pt x="89" y="388"/>
                      <a:pt x="195" y="388"/>
                    </a:cubicBezTo>
                    <a:cubicBezTo>
                      <a:pt x="302" y="388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8" name="Google Shape;12048;p55"/>
              <p:cNvSpPr/>
              <p:nvPr/>
            </p:nvSpPr>
            <p:spPr>
              <a:xfrm>
                <a:off x="993450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1"/>
                      <a:pt x="89" y="388"/>
                      <a:pt x="195" y="388"/>
                    </a:cubicBezTo>
                    <a:cubicBezTo>
                      <a:pt x="303" y="388"/>
                      <a:pt x="389" y="301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9" name="Google Shape;12049;p55"/>
              <p:cNvSpPr/>
              <p:nvPr/>
            </p:nvSpPr>
            <p:spPr>
              <a:xfrm>
                <a:off x="103322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8"/>
                      <a:pt x="194" y="388"/>
                    </a:cubicBezTo>
                    <a:cubicBezTo>
                      <a:pt x="302" y="388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0" name="Google Shape;12050;p55"/>
              <p:cNvSpPr/>
              <p:nvPr/>
            </p:nvSpPr>
            <p:spPr>
              <a:xfrm>
                <a:off x="107297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8"/>
                      <a:pt x="194" y="388"/>
                    </a:cubicBezTo>
                    <a:cubicBezTo>
                      <a:pt x="302" y="388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1" name="Google Shape;12051;p55"/>
              <p:cNvSpPr/>
              <p:nvPr/>
            </p:nvSpPr>
            <p:spPr>
              <a:xfrm>
                <a:off x="111272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8"/>
                      <a:pt x="194" y="388"/>
                    </a:cubicBezTo>
                    <a:cubicBezTo>
                      <a:pt x="302" y="388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2" name="Google Shape;12052;p55"/>
              <p:cNvSpPr/>
              <p:nvPr/>
            </p:nvSpPr>
            <p:spPr>
              <a:xfrm>
                <a:off x="1152500" y="10388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8"/>
                      <a:pt x="193" y="388"/>
                    </a:cubicBezTo>
                    <a:cubicBezTo>
                      <a:pt x="301" y="388"/>
                      <a:pt x="388" y="301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3" name="Google Shape;12053;p55"/>
              <p:cNvSpPr/>
              <p:nvPr/>
            </p:nvSpPr>
            <p:spPr>
              <a:xfrm>
                <a:off x="1192275" y="10388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1"/>
                      <a:pt x="86" y="388"/>
                      <a:pt x="193" y="388"/>
                    </a:cubicBezTo>
                    <a:cubicBezTo>
                      <a:pt x="300" y="388"/>
                      <a:pt x="387" y="301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4" name="Google Shape;12054;p55"/>
              <p:cNvSpPr/>
              <p:nvPr/>
            </p:nvSpPr>
            <p:spPr>
              <a:xfrm>
                <a:off x="1232025" y="10388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4" y="388"/>
                    </a:cubicBezTo>
                    <a:cubicBezTo>
                      <a:pt x="300" y="388"/>
                      <a:pt x="387" y="301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5" name="Google Shape;12055;p55"/>
              <p:cNvSpPr/>
              <p:nvPr/>
            </p:nvSpPr>
            <p:spPr>
              <a:xfrm>
                <a:off x="236475" y="1004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0" y="1"/>
                    </a:cubicBez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8"/>
                      <a:pt x="369" y="1"/>
                      <a:pt x="26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6" name="Google Shape;12056;p55"/>
              <p:cNvSpPr/>
              <p:nvPr/>
            </p:nvSpPr>
            <p:spPr>
              <a:xfrm>
                <a:off x="276225" y="1004800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0" y="1"/>
                    </a:cubicBez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5"/>
                    </a:cubicBezTo>
                    <a:cubicBezTo>
                      <a:pt x="454" y="88"/>
                      <a:pt x="369" y="1"/>
                      <a:pt x="26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7" name="Google Shape;12057;p55"/>
              <p:cNvSpPr/>
              <p:nvPr/>
            </p:nvSpPr>
            <p:spPr>
              <a:xfrm>
                <a:off x="31762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4" y="388"/>
                    </a:cubicBezTo>
                    <a:cubicBezTo>
                      <a:pt x="302" y="388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8" name="Google Shape;12058;p55"/>
              <p:cNvSpPr/>
              <p:nvPr/>
            </p:nvSpPr>
            <p:spPr>
              <a:xfrm>
                <a:off x="355750" y="10047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8"/>
                      <a:pt x="121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7" y="388"/>
                      <a:pt x="452" y="311"/>
                      <a:pt x="453" y="196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9" name="Google Shape;12059;p55"/>
              <p:cNvSpPr/>
              <p:nvPr/>
            </p:nvSpPr>
            <p:spPr>
              <a:xfrm>
                <a:off x="39712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0"/>
                      <a:pt x="88" y="388"/>
                      <a:pt x="195" y="388"/>
                    </a:cubicBezTo>
                    <a:cubicBezTo>
                      <a:pt x="302" y="388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0" name="Google Shape;12060;p55"/>
              <p:cNvSpPr/>
              <p:nvPr/>
            </p:nvSpPr>
            <p:spPr>
              <a:xfrm>
                <a:off x="435250" y="1004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8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1" name="Google Shape;12061;p55"/>
              <p:cNvSpPr/>
              <p:nvPr/>
            </p:nvSpPr>
            <p:spPr>
              <a:xfrm>
                <a:off x="475025" y="100480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258" y="1"/>
                      <a:pt x="258" y="1"/>
                      <a:pt x="257" y="1"/>
                    </a:cubicBezTo>
                    <a:cubicBezTo>
                      <a:pt x="85" y="1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7" y="389"/>
                      <a:pt x="453" y="311"/>
                      <a:pt x="453" y="195"/>
                    </a:cubicBezTo>
                    <a:cubicBezTo>
                      <a:pt x="453" y="88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2" name="Google Shape;12062;p55"/>
              <p:cNvSpPr/>
              <p:nvPr/>
            </p:nvSpPr>
            <p:spPr>
              <a:xfrm>
                <a:off x="516425" y="10047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3" y="388"/>
                    </a:cubicBezTo>
                    <a:cubicBezTo>
                      <a:pt x="301" y="388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3" name="Google Shape;12063;p55"/>
              <p:cNvSpPr/>
              <p:nvPr/>
            </p:nvSpPr>
            <p:spPr>
              <a:xfrm>
                <a:off x="554525" y="1004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1" y="1"/>
                    </a:cubicBezTo>
                    <a:cubicBezTo>
                      <a:pt x="260" y="1"/>
                      <a:pt x="259" y="1"/>
                      <a:pt x="259" y="1"/>
                    </a:cubicBezTo>
                    <a:cubicBezTo>
                      <a:pt x="86" y="1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4" name="Google Shape;12064;p55"/>
              <p:cNvSpPr/>
              <p:nvPr/>
            </p:nvSpPr>
            <p:spPr>
              <a:xfrm>
                <a:off x="595925" y="10047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8"/>
                      <a:pt x="193" y="388"/>
                    </a:cubicBezTo>
                    <a:cubicBezTo>
                      <a:pt x="301" y="388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5" name="Google Shape;12065;p55"/>
              <p:cNvSpPr/>
              <p:nvPr/>
            </p:nvSpPr>
            <p:spPr>
              <a:xfrm>
                <a:off x="634025" y="1004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1"/>
                    </a:moveTo>
                    <a:cubicBezTo>
                      <a:pt x="263" y="1"/>
                      <a:pt x="262" y="1"/>
                      <a:pt x="261" y="1"/>
                    </a:cubicBezTo>
                    <a:cubicBezTo>
                      <a:pt x="260" y="1"/>
                      <a:pt x="260" y="1"/>
                      <a:pt x="259" y="1"/>
                    </a:cubicBezTo>
                    <a:cubicBezTo>
                      <a:pt x="87" y="1"/>
                      <a:pt x="1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5" y="195"/>
                    </a:cubicBezTo>
                    <a:cubicBezTo>
                      <a:pt x="455" y="88"/>
                      <a:pt x="368" y="1"/>
                      <a:pt x="26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6" name="Google Shape;12066;p55"/>
              <p:cNvSpPr/>
              <p:nvPr/>
            </p:nvSpPr>
            <p:spPr>
              <a:xfrm>
                <a:off x="673775" y="1004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7" name="Google Shape;12067;p55"/>
              <p:cNvSpPr/>
              <p:nvPr/>
            </p:nvSpPr>
            <p:spPr>
              <a:xfrm>
                <a:off x="715200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8"/>
                      <a:pt x="194" y="388"/>
                    </a:cubicBezTo>
                    <a:cubicBezTo>
                      <a:pt x="300" y="388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8" name="Google Shape;12068;p55"/>
              <p:cNvSpPr/>
              <p:nvPr/>
            </p:nvSpPr>
            <p:spPr>
              <a:xfrm>
                <a:off x="753300" y="1004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0" y="1"/>
                    </a:cubicBez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9" name="Google Shape;12069;p55"/>
              <p:cNvSpPr/>
              <p:nvPr/>
            </p:nvSpPr>
            <p:spPr>
              <a:xfrm>
                <a:off x="794700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4" y="388"/>
                    </a:cubicBezTo>
                    <a:cubicBezTo>
                      <a:pt x="300" y="388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0" name="Google Shape;12070;p55"/>
              <p:cNvSpPr/>
              <p:nvPr/>
            </p:nvSpPr>
            <p:spPr>
              <a:xfrm>
                <a:off x="832825" y="1004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1" name="Google Shape;12071;p55"/>
              <p:cNvSpPr/>
              <p:nvPr/>
            </p:nvSpPr>
            <p:spPr>
              <a:xfrm>
                <a:off x="872575" y="1004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1" y="1"/>
                      <a:pt x="260" y="1"/>
                    </a:cubicBezTo>
                    <a:cubicBezTo>
                      <a:pt x="259" y="1"/>
                      <a:pt x="258" y="1"/>
                      <a:pt x="258" y="1"/>
                    </a:cubicBezTo>
                    <a:cubicBezTo>
                      <a:pt x="86" y="1"/>
                      <a:pt x="1" y="209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8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2" name="Google Shape;12072;p55"/>
              <p:cNvSpPr/>
              <p:nvPr/>
            </p:nvSpPr>
            <p:spPr>
              <a:xfrm>
                <a:off x="913950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8"/>
                      <a:pt x="195" y="388"/>
                    </a:cubicBezTo>
                    <a:cubicBezTo>
                      <a:pt x="302" y="388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3" name="Google Shape;12073;p55"/>
              <p:cNvSpPr/>
              <p:nvPr/>
            </p:nvSpPr>
            <p:spPr>
              <a:xfrm>
                <a:off x="953700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8"/>
                      <a:pt x="195" y="388"/>
                    </a:cubicBezTo>
                    <a:cubicBezTo>
                      <a:pt x="302" y="388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4" name="Google Shape;12074;p55"/>
              <p:cNvSpPr/>
              <p:nvPr/>
            </p:nvSpPr>
            <p:spPr>
              <a:xfrm>
                <a:off x="993450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8"/>
                      <a:pt x="195" y="388"/>
                    </a:cubicBezTo>
                    <a:cubicBezTo>
                      <a:pt x="303" y="388"/>
                      <a:pt x="389" y="300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5" name="Google Shape;12075;p55"/>
              <p:cNvSpPr/>
              <p:nvPr/>
            </p:nvSpPr>
            <p:spPr>
              <a:xfrm>
                <a:off x="103322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8"/>
                      <a:pt x="194" y="388"/>
                    </a:cubicBezTo>
                    <a:cubicBezTo>
                      <a:pt x="302" y="388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6" name="Google Shape;12076;p55"/>
              <p:cNvSpPr/>
              <p:nvPr/>
            </p:nvSpPr>
            <p:spPr>
              <a:xfrm>
                <a:off x="107297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8"/>
                      <a:pt x="194" y="388"/>
                    </a:cubicBezTo>
                    <a:cubicBezTo>
                      <a:pt x="302" y="388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7" name="Google Shape;12077;p55"/>
              <p:cNvSpPr/>
              <p:nvPr/>
            </p:nvSpPr>
            <p:spPr>
              <a:xfrm>
                <a:off x="111272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8"/>
                      <a:pt x="194" y="388"/>
                    </a:cubicBezTo>
                    <a:cubicBezTo>
                      <a:pt x="302" y="388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8" name="Google Shape;12078;p55"/>
              <p:cNvSpPr/>
              <p:nvPr/>
            </p:nvSpPr>
            <p:spPr>
              <a:xfrm>
                <a:off x="1152500" y="10047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8"/>
                      <a:pt x="193" y="388"/>
                    </a:cubicBezTo>
                    <a:cubicBezTo>
                      <a:pt x="301" y="388"/>
                      <a:pt x="388" y="300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9" name="Google Shape;12079;p55"/>
              <p:cNvSpPr/>
              <p:nvPr/>
            </p:nvSpPr>
            <p:spPr>
              <a:xfrm>
                <a:off x="1192275" y="10047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8"/>
                      <a:pt x="193" y="388"/>
                    </a:cubicBezTo>
                    <a:cubicBezTo>
                      <a:pt x="300" y="388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0" name="Google Shape;12080;p55"/>
              <p:cNvSpPr/>
              <p:nvPr/>
            </p:nvSpPr>
            <p:spPr>
              <a:xfrm>
                <a:off x="1232025" y="10047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4" y="388"/>
                    </a:cubicBezTo>
                    <a:cubicBezTo>
                      <a:pt x="300" y="388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1" name="Google Shape;12081;p55"/>
              <p:cNvSpPr/>
              <p:nvPr/>
            </p:nvSpPr>
            <p:spPr>
              <a:xfrm>
                <a:off x="276225" y="970700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1" y="387"/>
                      <a:pt x="259" y="387"/>
                    </a:cubicBezTo>
                    <a:cubicBezTo>
                      <a:pt x="358" y="387"/>
                      <a:pt x="454" y="310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2" name="Google Shape;12082;p55"/>
              <p:cNvSpPr/>
              <p:nvPr/>
            </p:nvSpPr>
            <p:spPr>
              <a:xfrm>
                <a:off x="31762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3" name="Google Shape;12083;p55"/>
              <p:cNvSpPr/>
              <p:nvPr/>
            </p:nvSpPr>
            <p:spPr>
              <a:xfrm>
                <a:off x="355750" y="97065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7" y="389"/>
                      <a:pt x="452" y="312"/>
                      <a:pt x="453" y="196"/>
                    </a:cubicBezTo>
                    <a:cubicBezTo>
                      <a:pt x="453" y="89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4" name="Google Shape;12084;p55"/>
              <p:cNvSpPr/>
              <p:nvPr/>
            </p:nvSpPr>
            <p:spPr>
              <a:xfrm>
                <a:off x="39712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5" name="Google Shape;12085;p55"/>
              <p:cNvSpPr/>
              <p:nvPr/>
            </p:nvSpPr>
            <p:spPr>
              <a:xfrm>
                <a:off x="435250" y="9707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6" name="Google Shape;12086;p55"/>
              <p:cNvSpPr/>
              <p:nvPr/>
            </p:nvSpPr>
            <p:spPr>
              <a:xfrm>
                <a:off x="475000" y="9707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7" name="Google Shape;12087;p55"/>
              <p:cNvSpPr/>
              <p:nvPr/>
            </p:nvSpPr>
            <p:spPr>
              <a:xfrm>
                <a:off x="516425" y="9706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8" name="Google Shape;12088;p55"/>
              <p:cNvSpPr/>
              <p:nvPr/>
            </p:nvSpPr>
            <p:spPr>
              <a:xfrm>
                <a:off x="554500" y="9707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9" name="Google Shape;12089;p55"/>
              <p:cNvSpPr/>
              <p:nvPr/>
            </p:nvSpPr>
            <p:spPr>
              <a:xfrm>
                <a:off x="595925" y="9706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0" name="Google Shape;12090;p55"/>
              <p:cNvSpPr/>
              <p:nvPr/>
            </p:nvSpPr>
            <p:spPr>
              <a:xfrm>
                <a:off x="634025" y="9707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1" name="Google Shape;12091;p55"/>
              <p:cNvSpPr/>
              <p:nvPr/>
            </p:nvSpPr>
            <p:spPr>
              <a:xfrm>
                <a:off x="673775" y="9707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2" name="Google Shape;12092;p55"/>
              <p:cNvSpPr/>
              <p:nvPr/>
            </p:nvSpPr>
            <p:spPr>
              <a:xfrm>
                <a:off x="715200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3" name="Google Shape;12093;p55"/>
              <p:cNvSpPr/>
              <p:nvPr/>
            </p:nvSpPr>
            <p:spPr>
              <a:xfrm>
                <a:off x="753300" y="9707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4" name="Google Shape;12094;p55"/>
              <p:cNvSpPr/>
              <p:nvPr/>
            </p:nvSpPr>
            <p:spPr>
              <a:xfrm>
                <a:off x="794700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5" name="Google Shape;12095;p55"/>
              <p:cNvSpPr/>
              <p:nvPr/>
            </p:nvSpPr>
            <p:spPr>
              <a:xfrm>
                <a:off x="832825" y="9707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6" name="Google Shape;12096;p55"/>
              <p:cNvSpPr/>
              <p:nvPr/>
            </p:nvSpPr>
            <p:spPr>
              <a:xfrm>
                <a:off x="872575" y="9707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7" name="Google Shape;12097;p55"/>
              <p:cNvSpPr/>
              <p:nvPr/>
            </p:nvSpPr>
            <p:spPr>
              <a:xfrm>
                <a:off x="913950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8" name="Google Shape;12098;p55"/>
              <p:cNvSpPr/>
              <p:nvPr/>
            </p:nvSpPr>
            <p:spPr>
              <a:xfrm>
                <a:off x="953700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9" name="Google Shape;12099;p55"/>
              <p:cNvSpPr/>
              <p:nvPr/>
            </p:nvSpPr>
            <p:spPr>
              <a:xfrm>
                <a:off x="993450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3" y="389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0" name="Google Shape;12100;p55"/>
              <p:cNvSpPr/>
              <p:nvPr/>
            </p:nvSpPr>
            <p:spPr>
              <a:xfrm>
                <a:off x="103322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1" name="Google Shape;12101;p55"/>
              <p:cNvSpPr/>
              <p:nvPr/>
            </p:nvSpPr>
            <p:spPr>
              <a:xfrm>
                <a:off x="107297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2" name="Google Shape;12102;p55"/>
              <p:cNvSpPr/>
              <p:nvPr/>
            </p:nvSpPr>
            <p:spPr>
              <a:xfrm>
                <a:off x="111272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3" name="Google Shape;12103;p55"/>
              <p:cNvSpPr/>
              <p:nvPr/>
            </p:nvSpPr>
            <p:spPr>
              <a:xfrm>
                <a:off x="1152500" y="9706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4" name="Google Shape;12104;p55"/>
              <p:cNvSpPr/>
              <p:nvPr/>
            </p:nvSpPr>
            <p:spPr>
              <a:xfrm>
                <a:off x="1192275" y="9706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3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5" name="Google Shape;12105;p55"/>
              <p:cNvSpPr/>
              <p:nvPr/>
            </p:nvSpPr>
            <p:spPr>
              <a:xfrm>
                <a:off x="1232025" y="9706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6" name="Google Shape;12106;p55"/>
              <p:cNvSpPr/>
              <p:nvPr/>
            </p:nvSpPr>
            <p:spPr>
              <a:xfrm>
                <a:off x="276225" y="936600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1" y="387"/>
                      <a:pt x="259" y="387"/>
                    </a:cubicBezTo>
                    <a:cubicBezTo>
                      <a:pt x="358" y="387"/>
                      <a:pt x="454" y="310"/>
                      <a:pt x="454" y="194"/>
                    </a:cubicBezTo>
                    <a:cubicBezTo>
                      <a:pt x="454" y="87"/>
                      <a:pt x="369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7" name="Google Shape;12107;p55"/>
              <p:cNvSpPr/>
              <p:nvPr/>
            </p:nvSpPr>
            <p:spPr>
              <a:xfrm>
                <a:off x="31762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8" name="Google Shape;12108;p55"/>
              <p:cNvSpPr/>
              <p:nvPr/>
            </p:nvSpPr>
            <p:spPr>
              <a:xfrm>
                <a:off x="355750" y="936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7" y="389"/>
                      <a:pt x="452" y="312"/>
                      <a:pt x="453" y="196"/>
                    </a:cubicBezTo>
                    <a:cubicBezTo>
                      <a:pt x="453" y="89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9" name="Google Shape;12109;p55"/>
              <p:cNvSpPr/>
              <p:nvPr/>
            </p:nvSpPr>
            <p:spPr>
              <a:xfrm>
                <a:off x="39712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2"/>
                      <a:pt x="88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0" name="Google Shape;12110;p55"/>
              <p:cNvSpPr/>
              <p:nvPr/>
            </p:nvSpPr>
            <p:spPr>
              <a:xfrm>
                <a:off x="435250" y="9366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3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1" name="Google Shape;12111;p55"/>
              <p:cNvSpPr/>
              <p:nvPr/>
            </p:nvSpPr>
            <p:spPr>
              <a:xfrm>
                <a:off x="475025" y="93660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8" y="0"/>
                      <a:pt x="258" y="0"/>
                      <a:pt x="257" y="0"/>
                    </a:cubicBezTo>
                    <a:cubicBezTo>
                      <a:pt x="85" y="0"/>
                      <a:pt x="0" y="208"/>
                      <a:pt x="121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2" name="Google Shape;12112;p55"/>
              <p:cNvSpPr/>
              <p:nvPr/>
            </p:nvSpPr>
            <p:spPr>
              <a:xfrm>
                <a:off x="516425" y="9365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3" name="Google Shape;12113;p55"/>
              <p:cNvSpPr/>
              <p:nvPr/>
            </p:nvSpPr>
            <p:spPr>
              <a:xfrm>
                <a:off x="554525" y="9366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1" y="0"/>
                    </a:cubicBezTo>
                    <a:cubicBezTo>
                      <a:pt x="260" y="0"/>
                      <a:pt x="259" y="0"/>
                      <a:pt x="259" y="0"/>
                    </a:cubicBezTo>
                    <a:cubicBezTo>
                      <a:pt x="86" y="0"/>
                      <a:pt x="0" y="208"/>
                      <a:pt x="123" y="331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4" name="Google Shape;12114;p55"/>
              <p:cNvSpPr/>
              <p:nvPr/>
            </p:nvSpPr>
            <p:spPr>
              <a:xfrm>
                <a:off x="595925" y="9365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5" name="Google Shape;12115;p55"/>
              <p:cNvSpPr/>
              <p:nvPr/>
            </p:nvSpPr>
            <p:spPr>
              <a:xfrm>
                <a:off x="634025" y="9366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7" y="0"/>
                      <a:pt x="1" y="208"/>
                      <a:pt x="123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5" y="194"/>
                    </a:cubicBezTo>
                    <a:cubicBezTo>
                      <a:pt x="455" y="87"/>
                      <a:pt x="368" y="0"/>
                      <a:pt x="26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6" name="Google Shape;12116;p55"/>
              <p:cNvSpPr/>
              <p:nvPr/>
            </p:nvSpPr>
            <p:spPr>
              <a:xfrm>
                <a:off x="673775" y="9366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7" name="Google Shape;12117;p55"/>
              <p:cNvSpPr/>
              <p:nvPr/>
            </p:nvSpPr>
            <p:spPr>
              <a:xfrm>
                <a:off x="715200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2"/>
                      <a:pt x="86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8" name="Google Shape;12118;p55"/>
              <p:cNvSpPr/>
              <p:nvPr/>
            </p:nvSpPr>
            <p:spPr>
              <a:xfrm>
                <a:off x="753300" y="9366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9" name="Google Shape;12119;p55"/>
              <p:cNvSpPr/>
              <p:nvPr/>
            </p:nvSpPr>
            <p:spPr>
              <a:xfrm>
                <a:off x="794700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0" name="Google Shape;12120;p55"/>
              <p:cNvSpPr/>
              <p:nvPr/>
            </p:nvSpPr>
            <p:spPr>
              <a:xfrm>
                <a:off x="832825" y="9366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1" name="Google Shape;12121;p55"/>
              <p:cNvSpPr/>
              <p:nvPr/>
            </p:nvSpPr>
            <p:spPr>
              <a:xfrm>
                <a:off x="872575" y="9366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1" y="0"/>
                      <a:pt x="260" y="0"/>
                    </a:cubicBezTo>
                    <a:cubicBezTo>
                      <a:pt x="259" y="0"/>
                      <a:pt x="258" y="0"/>
                      <a:pt x="258" y="0"/>
                    </a:cubicBezTo>
                    <a:cubicBezTo>
                      <a:pt x="86" y="0"/>
                      <a:pt x="1" y="208"/>
                      <a:pt x="122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2" name="Google Shape;12122;p55"/>
              <p:cNvSpPr/>
              <p:nvPr/>
            </p:nvSpPr>
            <p:spPr>
              <a:xfrm>
                <a:off x="913950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2"/>
                      <a:pt x="87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3" name="Google Shape;12123;p55"/>
              <p:cNvSpPr/>
              <p:nvPr/>
            </p:nvSpPr>
            <p:spPr>
              <a:xfrm>
                <a:off x="953700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4" name="Google Shape;12124;p55"/>
              <p:cNvSpPr/>
              <p:nvPr/>
            </p:nvSpPr>
            <p:spPr>
              <a:xfrm>
                <a:off x="993450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3" y="389"/>
                      <a:pt x="389" y="302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5" name="Google Shape;12125;p55"/>
              <p:cNvSpPr/>
              <p:nvPr/>
            </p:nvSpPr>
            <p:spPr>
              <a:xfrm>
                <a:off x="103322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6" name="Google Shape;12126;p55"/>
              <p:cNvSpPr/>
              <p:nvPr/>
            </p:nvSpPr>
            <p:spPr>
              <a:xfrm>
                <a:off x="107297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7" name="Google Shape;12127;p55"/>
              <p:cNvSpPr/>
              <p:nvPr/>
            </p:nvSpPr>
            <p:spPr>
              <a:xfrm>
                <a:off x="111272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8" name="Google Shape;12128;p55"/>
              <p:cNvSpPr/>
              <p:nvPr/>
            </p:nvSpPr>
            <p:spPr>
              <a:xfrm>
                <a:off x="1152500" y="9365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8" y="302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9" name="Google Shape;12129;p55"/>
              <p:cNvSpPr/>
              <p:nvPr/>
            </p:nvSpPr>
            <p:spPr>
              <a:xfrm>
                <a:off x="1192275" y="9365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2"/>
                      <a:pt x="86" y="389"/>
                      <a:pt x="193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0" name="Google Shape;12130;p55"/>
              <p:cNvSpPr/>
              <p:nvPr/>
            </p:nvSpPr>
            <p:spPr>
              <a:xfrm>
                <a:off x="1232025" y="9365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1" name="Google Shape;12131;p55"/>
              <p:cNvSpPr/>
              <p:nvPr/>
            </p:nvSpPr>
            <p:spPr>
              <a:xfrm>
                <a:off x="276225" y="902475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4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2" name="Google Shape;12132;p55"/>
              <p:cNvSpPr/>
              <p:nvPr/>
            </p:nvSpPr>
            <p:spPr>
              <a:xfrm>
                <a:off x="31762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3" name="Google Shape;12133;p55"/>
              <p:cNvSpPr/>
              <p:nvPr/>
            </p:nvSpPr>
            <p:spPr>
              <a:xfrm>
                <a:off x="355750" y="9024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3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3" y="312"/>
                      <a:pt x="453" y="196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4" name="Google Shape;12134;p55"/>
              <p:cNvSpPr/>
              <p:nvPr/>
            </p:nvSpPr>
            <p:spPr>
              <a:xfrm>
                <a:off x="39712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2"/>
                      <a:pt x="88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5" name="Google Shape;12135;p55"/>
              <p:cNvSpPr/>
              <p:nvPr/>
            </p:nvSpPr>
            <p:spPr>
              <a:xfrm>
                <a:off x="435250" y="9024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6" name="Google Shape;12136;p55"/>
              <p:cNvSpPr/>
              <p:nvPr/>
            </p:nvSpPr>
            <p:spPr>
              <a:xfrm>
                <a:off x="475000" y="9024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7" name="Google Shape;12137;p55"/>
              <p:cNvSpPr/>
              <p:nvPr/>
            </p:nvSpPr>
            <p:spPr>
              <a:xfrm>
                <a:off x="516425" y="9024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8" name="Google Shape;12138;p55"/>
              <p:cNvSpPr/>
              <p:nvPr/>
            </p:nvSpPr>
            <p:spPr>
              <a:xfrm>
                <a:off x="554500" y="9024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09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9" name="Google Shape;12139;p55"/>
              <p:cNvSpPr/>
              <p:nvPr/>
            </p:nvSpPr>
            <p:spPr>
              <a:xfrm>
                <a:off x="595925" y="9024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0" name="Google Shape;12140;p55"/>
              <p:cNvSpPr/>
              <p:nvPr/>
            </p:nvSpPr>
            <p:spPr>
              <a:xfrm>
                <a:off x="634025" y="9024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9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1" name="Google Shape;12141;p55"/>
              <p:cNvSpPr/>
              <p:nvPr/>
            </p:nvSpPr>
            <p:spPr>
              <a:xfrm>
                <a:off x="673775" y="9024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2" name="Google Shape;12142;p55"/>
              <p:cNvSpPr/>
              <p:nvPr/>
            </p:nvSpPr>
            <p:spPr>
              <a:xfrm>
                <a:off x="715200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3" name="Google Shape;12143;p55"/>
              <p:cNvSpPr/>
              <p:nvPr/>
            </p:nvSpPr>
            <p:spPr>
              <a:xfrm>
                <a:off x="753300" y="9024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4" name="Google Shape;12144;p55"/>
              <p:cNvSpPr/>
              <p:nvPr/>
            </p:nvSpPr>
            <p:spPr>
              <a:xfrm>
                <a:off x="794700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5" name="Google Shape;12145;p55"/>
              <p:cNvSpPr/>
              <p:nvPr/>
            </p:nvSpPr>
            <p:spPr>
              <a:xfrm>
                <a:off x="832825" y="9024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6" name="Google Shape;12146;p55"/>
              <p:cNvSpPr/>
              <p:nvPr/>
            </p:nvSpPr>
            <p:spPr>
              <a:xfrm>
                <a:off x="872575" y="9024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9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7" name="Google Shape;12147;p55"/>
              <p:cNvSpPr/>
              <p:nvPr/>
            </p:nvSpPr>
            <p:spPr>
              <a:xfrm>
                <a:off x="913950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8" name="Google Shape;12148;p55"/>
              <p:cNvSpPr/>
              <p:nvPr/>
            </p:nvSpPr>
            <p:spPr>
              <a:xfrm>
                <a:off x="953700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9" name="Google Shape;12149;p55"/>
              <p:cNvSpPr/>
              <p:nvPr/>
            </p:nvSpPr>
            <p:spPr>
              <a:xfrm>
                <a:off x="993450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3" y="388"/>
                      <a:pt x="389" y="302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0" name="Google Shape;12150;p55"/>
              <p:cNvSpPr/>
              <p:nvPr/>
            </p:nvSpPr>
            <p:spPr>
              <a:xfrm>
                <a:off x="103322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1" name="Google Shape;12151;p55"/>
              <p:cNvSpPr/>
              <p:nvPr/>
            </p:nvSpPr>
            <p:spPr>
              <a:xfrm>
                <a:off x="107297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2" name="Google Shape;12152;p55"/>
              <p:cNvSpPr/>
              <p:nvPr/>
            </p:nvSpPr>
            <p:spPr>
              <a:xfrm>
                <a:off x="111272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3" name="Google Shape;12153;p55"/>
              <p:cNvSpPr/>
              <p:nvPr/>
            </p:nvSpPr>
            <p:spPr>
              <a:xfrm>
                <a:off x="1152500" y="9024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8" y="302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4" name="Google Shape;12154;p55"/>
              <p:cNvSpPr/>
              <p:nvPr/>
            </p:nvSpPr>
            <p:spPr>
              <a:xfrm>
                <a:off x="1192275" y="9024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8"/>
                      <a:pt x="193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5" name="Google Shape;12155;p55"/>
              <p:cNvSpPr/>
              <p:nvPr/>
            </p:nvSpPr>
            <p:spPr>
              <a:xfrm>
                <a:off x="1232025" y="9024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6" name="Google Shape;12156;p55"/>
              <p:cNvSpPr/>
              <p:nvPr/>
            </p:nvSpPr>
            <p:spPr>
              <a:xfrm>
                <a:off x="276225" y="868375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7" name="Google Shape;12157;p55"/>
              <p:cNvSpPr/>
              <p:nvPr/>
            </p:nvSpPr>
            <p:spPr>
              <a:xfrm>
                <a:off x="31762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8" name="Google Shape;12158;p55"/>
              <p:cNvSpPr/>
              <p:nvPr/>
            </p:nvSpPr>
            <p:spPr>
              <a:xfrm>
                <a:off x="355750" y="8683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3" y="311"/>
                      <a:pt x="453" y="196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9" name="Google Shape;12159;p55"/>
              <p:cNvSpPr/>
              <p:nvPr/>
            </p:nvSpPr>
            <p:spPr>
              <a:xfrm>
                <a:off x="39712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8"/>
                      <a:pt x="1" y="194"/>
                    </a:cubicBezTo>
                    <a:cubicBezTo>
                      <a:pt x="1" y="302"/>
                      <a:pt x="88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0" name="Google Shape;12160;p55"/>
              <p:cNvSpPr/>
              <p:nvPr/>
            </p:nvSpPr>
            <p:spPr>
              <a:xfrm>
                <a:off x="435250" y="8683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1" name="Google Shape;12161;p55"/>
              <p:cNvSpPr/>
              <p:nvPr/>
            </p:nvSpPr>
            <p:spPr>
              <a:xfrm>
                <a:off x="475000" y="8683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2" name="Google Shape;12162;p55"/>
              <p:cNvSpPr/>
              <p:nvPr/>
            </p:nvSpPr>
            <p:spPr>
              <a:xfrm>
                <a:off x="516425" y="8683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3" name="Google Shape;12163;p55"/>
              <p:cNvSpPr/>
              <p:nvPr/>
            </p:nvSpPr>
            <p:spPr>
              <a:xfrm>
                <a:off x="554500" y="8683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4" name="Google Shape;12164;p55"/>
              <p:cNvSpPr/>
              <p:nvPr/>
            </p:nvSpPr>
            <p:spPr>
              <a:xfrm>
                <a:off x="595925" y="8683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5" name="Google Shape;12165;p55"/>
              <p:cNvSpPr/>
              <p:nvPr/>
            </p:nvSpPr>
            <p:spPr>
              <a:xfrm>
                <a:off x="634025" y="8683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3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6" name="Google Shape;12166;p55"/>
              <p:cNvSpPr/>
              <p:nvPr/>
            </p:nvSpPr>
            <p:spPr>
              <a:xfrm>
                <a:off x="673775" y="8683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3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7" name="Google Shape;12167;p55"/>
              <p:cNvSpPr/>
              <p:nvPr/>
            </p:nvSpPr>
            <p:spPr>
              <a:xfrm>
                <a:off x="715200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8" name="Google Shape;12168;p55"/>
              <p:cNvSpPr/>
              <p:nvPr/>
            </p:nvSpPr>
            <p:spPr>
              <a:xfrm>
                <a:off x="753300" y="8683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9" name="Google Shape;12169;p55"/>
              <p:cNvSpPr/>
              <p:nvPr/>
            </p:nvSpPr>
            <p:spPr>
              <a:xfrm>
                <a:off x="794700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0" name="Google Shape;12170;p55"/>
              <p:cNvSpPr/>
              <p:nvPr/>
            </p:nvSpPr>
            <p:spPr>
              <a:xfrm>
                <a:off x="832825" y="8683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6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1" name="Google Shape;12171;p55"/>
              <p:cNvSpPr/>
              <p:nvPr/>
            </p:nvSpPr>
            <p:spPr>
              <a:xfrm>
                <a:off x="872575" y="8683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2" name="Google Shape;12172;p55"/>
              <p:cNvSpPr/>
              <p:nvPr/>
            </p:nvSpPr>
            <p:spPr>
              <a:xfrm>
                <a:off x="913950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3" name="Google Shape;12173;p55"/>
              <p:cNvSpPr/>
              <p:nvPr/>
            </p:nvSpPr>
            <p:spPr>
              <a:xfrm>
                <a:off x="953700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4" name="Google Shape;12174;p55"/>
              <p:cNvSpPr/>
              <p:nvPr/>
            </p:nvSpPr>
            <p:spPr>
              <a:xfrm>
                <a:off x="993450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3" y="388"/>
                      <a:pt x="389" y="302"/>
                      <a:pt x="389" y="194"/>
                    </a:cubicBezTo>
                    <a:cubicBezTo>
                      <a:pt x="389" y="88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5" name="Google Shape;12175;p55"/>
              <p:cNvSpPr/>
              <p:nvPr/>
            </p:nvSpPr>
            <p:spPr>
              <a:xfrm>
                <a:off x="103322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6" name="Google Shape;12176;p55"/>
              <p:cNvSpPr/>
              <p:nvPr/>
            </p:nvSpPr>
            <p:spPr>
              <a:xfrm>
                <a:off x="107297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7" name="Google Shape;12177;p55"/>
              <p:cNvSpPr/>
              <p:nvPr/>
            </p:nvSpPr>
            <p:spPr>
              <a:xfrm>
                <a:off x="111272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8" name="Google Shape;12178;p55"/>
              <p:cNvSpPr/>
              <p:nvPr/>
            </p:nvSpPr>
            <p:spPr>
              <a:xfrm>
                <a:off x="1152500" y="8683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8" y="302"/>
                      <a:pt x="388" y="194"/>
                    </a:cubicBezTo>
                    <a:cubicBezTo>
                      <a:pt x="388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9" name="Google Shape;12179;p55"/>
              <p:cNvSpPr/>
              <p:nvPr/>
            </p:nvSpPr>
            <p:spPr>
              <a:xfrm>
                <a:off x="1192275" y="8683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3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0" name="Google Shape;12180;p55"/>
              <p:cNvSpPr/>
              <p:nvPr/>
            </p:nvSpPr>
            <p:spPr>
              <a:xfrm>
                <a:off x="1232025" y="8683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1" name="Google Shape;12181;p55"/>
              <p:cNvSpPr/>
              <p:nvPr/>
            </p:nvSpPr>
            <p:spPr>
              <a:xfrm>
                <a:off x="31762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2" name="Google Shape;12182;p55"/>
              <p:cNvSpPr/>
              <p:nvPr/>
            </p:nvSpPr>
            <p:spPr>
              <a:xfrm>
                <a:off x="355750" y="834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2"/>
                      <a:pt x="453" y="196"/>
                    </a:cubicBezTo>
                    <a:cubicBezTo>
                      <a:pt x="453" y="89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3" name="Google Shape;12183;p55"/>
              <p:cNvSpPr/>
              <p:nvPr/>
            </p:nvSpPr>
            <p:spPr>
              <a:xfrm>
                <a:off x="39712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9"/>
                      <a:pt x="1" y="195"/>
                    </a:cubicBezTo>
                    <a:cubicBezTo>
                      <a:pt x="1" y="302"/>
                      <a:pt x="88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4" name="Google Shape;12184;p55"/>
              <p:cNvSpPr/>
              <p:nvPr/>
            </p:nvSpPr>
            <p:spPr>
              <a:xfrm>
                <a:off x="435250" y="8342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5" name="Google Shape;12185;p55"/>
              <p:cNvSpPr/>
              <p:nvPr/>
            </p:nvSpPr>
            <p:spPr>
              <a:xfrm>
                <a:off x="475025" y="834275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8" y="0"/>
                      <a:pt x="258" y="0"/>
                      <a:pt x="257" y="0"/>
                    </a:cubicBezTo>
                    <a:cubicBezTo>
                      <a:pt x="85" y="0"/>
                      <a:pt x="0" y="208"/>
                      <a:pt x="121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4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6" name="Google Shape;12186;p55"/>
              <p:cNvSpPr/>
              <p:nvPr/>
            </p:nvSpPr>
            <p:spPr>
              <a:xfrm>
                <a:off x="516425" y="8342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7" name="Google Shape;12187;p55"/>
              <p:cNvSpPr/>
              <p:nvPr/>
            </p:nvSpPr>
            <p:spPr>
              <a:xfrm>
                <a:off x="554525" y="8342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1" y="0"/>
                    </a:cubicBezTo>
                    <a:cubicBezTo>
                      <a:pt x="260" y="0"/>
                      <a:pt x="259" y="0"/>
                      <a:pt x="259" y="0"/>
                    </a:cubicBezTo>
                    <a:cubicBezTo>
                      <a:pt x="86" y="0"/>
                      <a:pt x="0" y="208"/>
                      <a:pt x="123" y="331"/>
                    </a:cubicBezTo>
                    <a:cubicBezTo>
                      <a:pt x="162" y="371"/>
                      <a:pt x="211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8" name="Google Shape;12188;p55"/>
              <p:cNvSpPr/>
              <p:nvPr/>
            </p:nvSpPr>
            <p:spPr>
              <a:xfrm>
                <a:off x="595925" y="8342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9" name="Google Shape;12189;p55"/>
              <p:cNvSpPr/>
              <p:nvPr/>
            </p:nvSpPr>
            <p:spPr>
              <a:xfrm>
                <a:off x="634025" y="8342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7" y="0"/>
                      <a:pt x="1" y="208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5" y="194"/>
                    </a:cubicBezTo>
                    <a:cubicBezTo>
                      <a:pt x="455" y="88"/>
                      <a:pt x="368" y="0"/>
                      <a:pt x="26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0" name="Google Shape;12190;p55"/>
              <p:cNvSpPr/>
              <p:nvPr/>
            </p:nvSpPr>
            <p:spPr>
              <a:xfrm>
                <a:off x="673775" y="8342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1" name="Google Shape;12191;p55"/>
              <p:cNvSpPr/>
              <p:nvPr/>
            </p:nvSpPr>
            <p:spPr>
              <a:xfrm>
                <a:off x="715200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2"/>
                      <a:pt x="86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2" name="Google Shape;12192;p55"/>
              <p:cNvSpPr/>
              <p:nvPr/>
            </p:nvSpPr>
            <p:spPr>
              <a:xfrm>
                <a:off x="753300" y="8342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3" name="Google Shape;12193;p55"/>
              <p:cNvSpPr/>
              <p:nvPr/>
            </p:nvSpPr>
            <p:spPr>
              <a:xfrm>
                <a:off x="794700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4" name="Google Shape;12194;p55"/>
              <p:cNvSpPr/>
              <p:nvPr/>
            </p:nvSpPr>
            <p:spPr>
              <a:xfrm>
                <a:off x="832825" y="8342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8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5" name="Google Shape;12195;p55"/>
              <p:cNvSpPr/>
              <p:nvPr/>
            </p:nvSpPr>
            <p:spPr>
              <a:xfrm>
                <a:off x="872575" y="83422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2"/>
                      <a:pt x="0" y="210"/>
                      <a:pt x="122" y="333"/>
                    </a:cubicBezTo>
                    <a:cubicBezTo>
                      <a:pt x="161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6"/>
                    </a:cubicBezTo>
                    <a:cubicBezTo>
                      <a:pt x="454" y="89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6" name="Google Shape;12196;p55"/>
              <p:cNvSpPr/>
              <p:nvPr/>
            </p:nvSpPr>
            <p:spPr>
              <a:xfrm>
                <a:off x="913950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7" name="Google Shape;12197;p55"/>
              <p:cNvSpPr/>
              <p:nvPr/>
            </p:nvSpPr>
            <p:spPr>
              <a:xfrm>
                <a:off x="953700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8" name="Google Shape;12198;p55"/>
              <p:cNvSpPr/>
              <p:nvPr/>
            </p:nvSpPr>
            <p:spPr>
              <a:xfrm>
                <a:off x="993450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3" y="389"/>
                      <a:pt x="389" y="302"/>
                      <a:pt x="389" y="195"/>
                    </a:cubicBezTo>
                    <a:cubicBezTo>
                      <a:pt x="389" y="89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9" name="Google Shape;12199;p55"/>
              <p:cNvSpPr/>
              <p:nvPr/>
            </p:nvSpPr>
            <p:spPr>
              <a:xfrm>
                <a:off x="103322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0" name="Google Shape;12200;p55"/>
              <p:cNvSpPr/>
              <p:nvPr/>
            </p:nvSpPr>
            <p:spPr>
              <a:xfrm>
                <a:off x="107297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1" name="Google Shape;12201;p55"/>
              <p:cNvSpPr/>
              <p:nvPr/>
            </p:nvSpPr>
            <p:spPr>
              <a:xfrm>
                <a:off x="111272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2" name="Google Shape;12202;p55"/>
              <p:cNvSpPr/>
              <p:nvPr/>
            </p:nvSpPr>
            <p:spPr>
              <a:xfrm>
                <a:off x="1152500" y="8342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8" y="302"/>
                      <a:pt x="388" y="195"/>
                    </a:cubicBezTo>
                    <a:cubicBezTo>
                      <a:pt x="388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3" name="Google Shape;12203;p55"/>
              <p:cNvSpPr/>
              <p:nvPr/>
            </p:nvSpPr>
            <p:spPr>
              <a:xfrm>
                <a:off x="1192275" y="8342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2"/>
                      <a:pt x="86" y="389"/>
                      <a:pt x="193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9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4" name="Google Shape;12204;p55"/>
              <p:cNvSpPr/>
              <p:nvPr/>
            </p:nvSpPr>
            <p:spPr>
              <a:xfrm>
                <a:off x="1232025" y="8342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5" name="Google Shape;12205;p55"/>
              <p:cNvSpPr/>
              <p:nvPr/>
            </p:nvSpPr>
            <p:spPr>
              <a:xfrm>
                <a:off x="31762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8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8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6" name="Google Shape;12206;p55"/>
              <p:cNvSpPr/>
              <p:nvPr/>
            </p:nvSpPr>
            <p:spPr>
              <a:xfrm>
                <a:off x="355750" y="80012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7" y="389"/>
                      <a:pt x="453" y="312"/>
                      <a:pt x="453" y="196"/>
                    </a:cubicBezTo>
                    <a:cubicBezTo>
                      <a:pt x="453" y="88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7" name="Google Shape;12207;p55"/>
              <p:cNvSpPr/>
              <p:nvPr/>
            </p:nvSpPr>
            <p:spPr>
              <a:xfrm>
                <a:off x="39712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8"/>
                      <a:pt x="1" y="195"/>
                    </a:cubicBezTo>
                    <a:cubicBezTo>
                      <a:pt x="1" y="302"/>
                      <a:pt x="88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8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8" name="Google Shape;12208;p55"/>
              <p:cNvSpPr/>
              <p:nvPr/>
            </p:nvSpPr>
            <p:spPr>
              <a:xfrm>
                <a:off x="435250" y="8001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9" name="Google Shape;12209;p55"/>
              <p:cNvSpPr/>
              <p:nvPr/>
            </p:nvSpPr>
            <p:spPr>
              <a:xfrm>
                <a:off x="475000" y="8001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0" name="Google Shape;12210;p55"/>
              <p:cNvSpPr/>
              <p:nvPr/>
            </p:nvSpPr>
            <p:spPr>
              <a:xfrm>
                <a:off x="516425" y="8001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8"/>
                      <a:pt x="0" y="195"/>
                    </a:cubicBezTo>
                    <a:cubicBezTo>
                      <a:pt x="0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8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1" name="Google Shape;12211;p55"/>
              <p:cNvSpPr/>
              <p:nvPr/>
            </p:nvSpPr>
            <p:spPr>
              <a:xfrm>
                <a:off x="554500" y="8001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6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2" name="Google Shape;12212;p55"/>
              <p:cNvSpPr/>
              <p:nvPr/>
            </p:nvSpPr>
            <p:spPr>
              <a:xfrm>
                <a:off x="595925" y="8001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8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8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3" name="Google Shape;12213;p55"/>
              <p:cNvSpPr/>
              <p:nvPr/>
            </p:nvSpPr>
            <p:spPr>
              <a:xfrm>
                <a:off x="634025" y="8001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4" name="Google Shape;12214;p55"/>
              <p:cNvSpPr/>
              <p:nvPr/>
            </p:nvSpPr>
            <p:spPr>
              <a:xfrm>
                <a:off x="673775" y="8001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5" name="Google Shape;12215;p55"/>
              <p:cNvSpPr/>
              <p:nvPr/>
            </p:nvSpPr>
            <p:spPr>
              <a:xfrm>
                <a:off x="715200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8"/>
                      <a:pt x="0" y="195"/>
                    </a:cubicBezTo>
                    <a:cubicBezTo>
                      <a:pt x="0" y="302"/>
                      <a:pt x="86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8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6" name="Google Shape;12216;p55"/>
              <p:cNvSpPr/>
              <p:nvPr/>
            </p:nvSpPr>
            <p:spPr>
              <a:xfrm>
                <a:off x="753300" y="8001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6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7" name="Google Shape;12217;p55"/>
              <p:cNvSpPr/>
              <p:nvPr/>
            </p:nvSpPr>
            <p:spPr>
              <a:xfrm>
                <a:off x="794700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8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8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8" name="Google Shape;12218;p55"/>
              <p:cNvSpPr/>
              <p:nvPr/>
            </p:nvSpPr>
            <p:spPr>
              <a:xfrm>
                <a:off x="832825" y="8001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6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9" name="Google Shape;12219;p55"/>
              <p:cNvSpPr/>
              <p:nvPr/>
            </p:nvSpPr>
            <p:spPr>
              <a:xfrm>
                <a:off x="872575" y="80012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2"/>
                      <a:pt x="0" y="211"/>
                      <a:pt x="122" y="333"/>
                    </a:cubicBezTo>
                    <a:cubicBezTo>
                      <a:pt x="161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6"/>
                    </a:cubicBezTo>
                    <a:cubicBezTo>
                      <a:pt x="454" y="88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0" name="Google Shape;12220;p55"/>
              <p:cNvSpPr/>
              <p:nvPr/>
            </p:nvSpPr>
            <p:spPr>
              <a:xfrm>
                <a:off x="913950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8"/>
                      <a:pt x="1" y="195"/>
                    </a:cubicBezTo>
                    <a:cubicBezTo>
                      <a:pt x="1" y="302"/>
                      <a:pt x="87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8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1" name="Google Shape;12221;p55"/>
              <p:cNvSpPr/>
              <p:nvPr/>
            </p:nvSpPr>
            <p:spPr>
              <a:xfrm>
                <a:off x="953700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8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8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2" name="Google Shape;12222;p55"/>
              <p:cNvSpPr/>
              <p:nvPr/>
            </p:nvSpPr>
            <p:spPr>
              <a:xfrm>
                <a:off x="993450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8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3" y="389"/>
                      <a:pt x="389" y="302"/>
                      <a:pt x="389" y="195"/>
                    </a:cubicBezTo>
                    <a:cubicBezTo>
                      <a:pt x="389" y="88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3" name="Google Shape;12223;p55"/>
              <p:cNvSpPr/>
              <p:nvPr/>
            </p:nvSpPr>
            <p:spPr>
              <a:xfrm>
                <a:off x="103322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8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8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4" name="Google Shape;12224;p55"/>
              <p:cNvSpPr/>
              <p:nvPr/>
            </p:nvSpPr>
            <p:spPr>
              <a:xfrm>
                <a:off x="107297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8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8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5" name="Google Shape;12225;p55"/>
              <p:cNvSpPr/>
              <p:nvPr/>
            </p:nvSpPr>
            <p:spPr>
              <a:xfrm>
                <a:off x="111272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8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8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6" name="Google Shape;12226;p55"/>
              <p:cNvSpPr/>
              <p:nvPr/>
            </p:nvSpPr>
            <p:spPr>
              <a:xfrm>
                <a:off x="1152500" y="8001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8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8" y="302"/>
                      <a:pt x="388" y="195"/>
                    </a:cubicBezTo>
                    <a:cubicBezTo>
                      <a:pt x="388" y="88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7" name="Google Shape;12227;p55"/>
              <p:cNvSpPr/>
              <p:nvPr/>
            </p:nvSpPr>
            <p:spPr>
              <a:xfrm>
                <a:off x="1192275" y="8001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8"/>
                      <a:pt x="0" y="195"/>
                    </a:cubicBezTo>
                    <a:cubicBezTo>
                      <a:pt x="0" y="302"/>
                      <a:pt x="86" y="389"/>
                      <a:pt x="193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8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8" name="Google Shape;12228;p55"/>
              <p:cNvSpPr/>
              <p:nvPr/>
            </p:nvSpPr>
            <p:spPr>
              <a:xfrm>
                <a:off x="1232025" y="8001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8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8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9" name="Google Shape;12229;p55"/>
              <p:cNvSpPr/>
              <p:nvPr/>
            </p:nvSpPr>
            <p:spPr>
              <a:xfrm>
                <a:off x="355750" y="7660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2"/>
                    </a:cubicBezTo>
                    <a:cubicBezTo>
                      <a:pt x="162" y="371"/>
                      <a:pt x="210" y="389"/>
                      <a:pt x="258" y="389"/>
                    </a:cubicBezTo>
                    <a:cubicBezTo>
                      <a:pt x="357" y="389"/>
                      <a:pt x="453" y="312"/>
                      <a:pt x="453" y="196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0" name="Google Shape;12230;p55"/>
              <p:cNvSpPr/>
              <p:nvPr/>
            </p:nvSpPr>
            <p:spPr>
              <a:xfrm>
                <a:off x="397125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8"/>
                      <a:pt x="1" y="194"/>
                    </a:cubicBezTo>
                    <a:cubicBezTo>
                      <a:pt x="1" y="302"/>
                      <a:pt x="88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1" name="Google Shape;12231;p55"/>
              <p:cNvSpPr/>
              <p:nvPr/>
            </p:nvSpPr>
            <p:spPr>
              <a:xfrm>
                <a:off x="435250" y="7660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8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2" name="Google Shape;12232;p55"/>
              <p:cNvSpPr/>
              <p:nvPr/>
            </p:nvSpPr>
            <p:spPr>
              <a:xfrm>
                <a:off x="475025" y="76605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258" y="1"/>
                      <a:pt x="258" y="1"/>
                      <a:pt x="257" y="1"/>
                    </a:cubicBezTo>
                    <a:cubicBezTo>
                      <a:pt x="85" y="1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7" y="389"/>
                      <a:pt x="453" y="312"/>
                      <a:pt x="453" y="195"/>
                    </a:cubicBezTo>
                    <a:cubicBezTo>
                      <a:pt x="453" y="88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3" name="Google Shape;12233;p55"/>
              <p:cNvSpPr/>
              <p:nvPr/>
            </p:nvSpPr>
            <p:spPr>
              <a:xfrm>
                <a:off x="516425" y="7660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4" name="Google Shape;12234;p55"/>
              <p:cNvSpPr/>
              <p:nvPr/>
            </p:nvSpPr>
            <p:spPr>
              <a:xfrm>
                <a:off x="554525" y="7660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1" y="1"/>
                    </a:cubicBezTo>
                    <a:cubicBezTo>
                      <a:pt x="260" y="1"/>
                      <a:pt x="259" y="1"/>
                      <a:pt x="259" y="1"/>
                    </a:cubicBezTo>
                    <a:cubicBezTo>
                      <a:pt x="86" y="1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5" name="Google Shape;12235;p55"/>
              <p:cNvSpPr/>
              <p:nvPr/>
            </p:nvSpPr>
            <p:spPr>
              <a:xfrm>
                <a:off x="595925" y="7660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6" name="Google Shape;12236;p55"/>
              <p:cNvSpPr/>
              <p:nvPr/>
            </p:nvSpPr>
            <p:spPr>
              <a:xfrm>
                <a:off x="634025" y="7660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1"/>
                    </a:moveTo>
                    <a:cubicBezTo>
                      <a:pt x="263" y="1"/>
                      <a:pt x="262" y="1"/>
                      <a:pt x="261" y="1"/>
                    </a:cubicBezTo>
                    <a:cubicBezTo>
                      <a:pt x="260" y="1"/>
                      <a:pt x="260" y="1"/>
                      <a:pt x="259" y="1"/>
                    </a:cubicBezTo>
                    <a:cubicBezTo>
                      <a:pt x="87" y="1"/>
                      <a:pt x="1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5" y="195"/>
                    </a:cubicBezTo>
                    <a:cubicBezTo>
                      <a:pt x="455" y="88"/>
                      <a:pt x="368" y="1"/>
                      <a:pt x="26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7" name="Google Shape;12237;p55"/>
              <p:cNvSpPr/>
              <p:nvPr/>
            </p:nvSpPr>
            <p:spPr>
              <a:xfrm>
                <a:off x="673775" y="7660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8" name="Google Shape;12238;p55"/>
              <p:cNvSpPr/>
              <p:nvPr/>
            </p:nvSpPr>
            <p:spPr>
              <a:xfrm>
                <a:off x="715200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9" name="Google Shape;12239;p55"/>
              <p:cNvSpPr/>
              <p:nvPr/>
            </p:nvSpPr>
            <p:spPr>
              <a:xfrm>
                <a:off x="753300" y="7660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0" y="1"/>
                    </a:cubicBez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0" name="Google Shape;12240;p55"/>
              <p:cNvSpPr/>
              <p:nvPr/>
            </p:nvSpPr>
            <p:spPr>
              <a:xfrm>
                <a:off x="794700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1" name="Google Shape;12241;p55"/>
              <p:cNvSpPr/>
              <p:nvPr/>
            </p:nvSpPr>
            <p:spPr>
              <a:xfrm>
                <a:off x="832825" y="7660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8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2" name="Google Shape;12242;p55"/>
              <p:cNvSpPr/>
              <p:nvPr/>
            </p:nvSpPr>
            <p:spPr>
              <a:xfrm>
                <a:off x="872575" y="7660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2"/>
                      <a:pt x="0" y="211"/>
                      <a:pt x="122" y="332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6"/>
                    </a:cubicBezTo>
                    <a:cubicBezTo>
                      <a:pt x="454" y="88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3" name="Google Shape;12243;p55"/>
              <p:cNvSpPr/>
              <p:nvPr/>
            </p:nvSpPr>
            <p:spPr>
              <a:xfrm>
                <a:off x="913950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4" name="Google Shape;12244;p55"/>
              <p:cNvSpPr/>
              <p:nvPr/>
            </p:nvSpPr>
            <p:spPr>
              <a:xfrm>
                <a:off x="953700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5" name="Google Shape;12245;p55"/>
              <p:cNvSpPr/>
              <p:nvPr/>
            </p:nvSpPr>
            <p:spPr>
              <a:xfrm>
                <a:off x="993450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3" y="388"/>
                      <a:pt x="389" y="302"/>
                      <a:pt x="389" y="194"/>
                    </a:cubicBezTo>
                    <a:cubicBezTo>
                      <a:pt x="389" y="88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6" name="Google Shape;12246;p55"/>
              <p:cNvSpPr/>
              <p:nvPr/>
            </p:nvSpPr>
            <p:spPr>
              <a:xfrm>
                <a:off x="1033225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7" name="Google Shape;12247;p55"/>
              <p:cNvSpPr/>
              <p:nvPr/>
            </p:nvSpPr>
            <p:spPr>
              <a:xfrm>
                <a:off x="1072975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8" name="Google Shape;12248;p55"/>
              <p:cNvSpPr/>
              <p:nvPr/>
            </p:nvSpPr>
            <p:spPr>
              <a:xfrm>
                <a:off x="1112725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9" name="Google Shape;12249;p55"/>
              <p:cNvSpPr/>
              <p:nvPr/>
            </p:nvSpPr>
            <p:spPr>
              <a:xfrm>
                <a:off x="1152500" y="7660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8" y="302"/>
                      <a:pt x="388" y="194"/>
                    </a:cubicBezTo>
                    <a:cubicBezTo>
                      <a:pt x="388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0" name="Google Shape;12250;p55"/>
              <p:cNvSpPr/>
              <p:nvPr/>
            </p:nvSpPr>
            <p:spPr>
              <a:xfrm>
                <a:off x="1192275" y="7660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3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1" name="Google Shape;12251;p55"/>
              <p:cNvSpPr/>
              <p:nvPr/>
            </p:nvSpPr>
            <p:spPr>
              <a:xfrm>
                <a:off x="1232025" y="7660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2" name="Google Shape;12252;p55"/>
              <p:cNvSpPr/>
              <p:nvPr/>
            </p:nvSpPr>
            <p:spPr>
              <a:xfrm>
                <a:off x="355750" y="731950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87" y="1"/>
                      <a:pt x="0" y="208"/>
                      <a:pt x="123" y="331"/>
                    </a:cubicBezTo>
                    <a:cubicBezTo>
                      <a:pt x="162" y="370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5"/>
                    </a:cubicBezTo>
                    <a:cubicBezTo>
                      <a:pt x="453" y="88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3" name="Google Shape;12253;p55"/>
              <p:cNvSpPr/>
              <p:nvPr/>
            </p:nvSpPr>
            <p:spPr>
              <a:xfrm>
                <a:off x="397125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7"/>
                      <a:pt x="195" y="387"/>
                    </a:cubicBezTo>
                    <a:cubicBezTo>
                      <a:pt x="302" y="387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4" name="Google Shape;12254;p55"/>
              <p:cNvSpPr/>
              <p:nvPr/>
            </p:nvSpPr>
            <p:spPr>
              <a:xfrm>
                <a:off x="435250" y="7319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8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5" name="Google Shape;12255;p55"/>
              <p:cNvSpPr/>
              <p:nvPr/>
            </p:nvSpPr>
            <p:spPr>
              <a:xfrm>
                <a:off x="475025" y="73195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258" y="1"/>
                      <a:pt x="258" y="1"/>
                      <a:pt x="257" y="1"/>
                    </a:cubicBezTo>
                    <a:cubicBezTo>
                      <a:pt x="85" y="1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7" y="389"/>
                      <a:pt x="453" y="311"/>
                      <a:pt x="453" y="195"/>
                    </a:cubicBezTo>
                    <a:cubicBezTo>
                      <a:pt x="453" y="88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6" name="Google Shape;12256;p55"/>
              <p:cNvSpPr/>
              <p:nvPr/>
            </p:nvSpPr>
            <p:spPr>
              <a:xfrm>
                <a:off x="516425" y="7319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7" name="Google Shape;12257;p55"/>
              <p:cNvSpPr/>
              <p:nvPr/>
            </p:nvSpPr>
            <p:spPr>
              <a:xfrm>
                <a:off x="554525" y="7319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1" y="1"/>
                    </a:cubicBezTo>
                    <a:cubicBezTo>
                      <a:pt x="260" y="1"/>
                      <a:pt x="259" y="1"/>
                      <a:pt x="259" y="1"/>
                    </a:cubicBezTo>
                    <a:cubicBezTo>
                      <a:pt x="86" y="1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8" name="Google Shape;12258;p55"/>
              <p:cNvSpPr/>
              <p:nvPr/>
            </p:nvSpPr>
            <p:spPr>
              <a:xfrm>
                <a:off x="595925" y="73195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9" name="Google Shape;12259;p55"/>
              <p:cNvSpPr/>
              <p:nvPr/>
            </p:nvSpPr>
            <p:spPr>
              <a:xfrm>
                <a:off x="634025" y="7319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1"/>
                    </a:moveTo>
                    <a:cubicBezTo>
                      <a:pt x="263" y="1"/>
                      <a:pt x="262" y="1"/>
                      <a:pt x="261" y="1"/>
                    </a:cubicBezTo>
                    <a:cubicBezTo>
                      <a:pt x="260" y="1"/>
                      <a:pt x="260" y="1"/>
                      <a:pt x="259" y="1"/>
                    </a:cubicBezTo>
                    <a:cubicBezTo>
                      <a:pt x="87" y="1"/>
                      <a:pt x="1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5" y="195"/>
                    </a:cubicBezTo>
                    <a:cubicBezTo>
                      <a:pt x="455" y="88"/>
                      <a:pt x="368" y="1"/>
                      <a:pt x="26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0" name="Google Shape;12260;p55"/>
              <p:cNvSpPr/>
              <p:nvPr/>
            </p:nvSpPr>
            <p:spPr>
              <a:xfrm>
                <a:off x="673775" y="7319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1" name="Google Shape;12261;p55"/>
              <p:cNvSpPr/>
              <p:nvPr/>
            </p:nvSpPr>
            <p:spPr>
              <a:xfrm>
                <a:off x="715200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7"/>
                      <a:pt x="194" y="387"/>
                    </a:cubicBezTo>
                    <a:cubicBezTo>
                      <a:pt x="300" y="387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2" name="Google Shape;12262;p55"/>
              <p:cNvSpPr/>
              <p:nvPr/>
            </p:nvSpPr>
            <p:spPr>
              <a:xfrm>
                <a:off x="753300" y="7319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0" y="1"/>
                    </a:cubicBez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3" name="Google Shape;12263;p55"/>
              <p:cNvSpPr/>
              <p:nvPr/>
            </p:nvSpPr>
            <p:spPr>
              <a:xfrm>
                <a:off x="794700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4" name="Google Shape;12264;p55"/>
              <p:cNvSpPr/>
              <p:nvPr/>
            </p:nvSpPr>
            <p:spPr>
              <a:xfrm>
                <a:off x="832825" y="7319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5" name="Google Shape;12265;p55"/>
              <p:cNvSpPr/>
              <p:nvPr/>
            </p:nvSpPr>
            <p:spPr>
              <a:xfrm>
                <a:off x="872575" y="7319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60" y="1"/>
                    </a:cubicBez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8"/>
                      <a:pt x="258" y="388"/>
                    </a:cubicBezTo>
                    <a:cubicBezTo>
                      <a:pt x="358" y="388"/>
                      <a:pt x="454" y="311"/>
                      <a:pt x="454" y="195"/>
                    </a:cubicBezTo>
                    <a:cubicBezTo>
                      <a:pt x="454" y="88"/>
                      <a:pt x="367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6" name="Google Shape;12266;p55"/>
              <p:cNvSpPr/>
              <p:nvPr/>
            </p:nvSpPr>
            <p:spPr>
              <a:xfrm>
                <a:off x="913950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2" y="387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7" name="Google Shape;12267;p55"/>
              <p:cNvSpPr/>
              <p:nvPr/>
            </p:nvSpPr>
            <p:spPr>
              <a:xfrm>
                <a:off x="953700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2" y="387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8" name="Google Shape;12268;p55"/>
              <p:cNvSpPr/>
              <p:nvPr/>
            </p:nvSpPr>
            <p:spPr>
              <a:xfrm>
                <a:off x="993450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3" y="387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9" name="Google Shape;12269;p55"/>
              <p:cNvSpPr/>
              <p:nvPr/>
            </p:nvSpPr>
            <p:spPr>
              <a:xfrm>
                <a:off x="1033225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0" name="Google Shape;12270;p55"/>
              <p:cNvSpPr/>
              <p:nvPr/>
            </p:nvSpPr>
            <p:spPr>
              <a:xfrm>
                <a:off x="1072975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1" name="Google Shape;12271;p55"/>
              <p:cNvSpPr/>
              <p:nvPr/>
            </p:nvSpPr>
            <p:spPr>
              <a:xfrm>
                <a:off x="1112725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2" name="Google Shape;12272;p55"/>
              <p:cNvSpPr/>
              <p:nvPr/>
            </p:nvSpPr>
            <p:spPr>
              <a:xfrm>
                <a:off x="1152500" y="73195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3" name="Google Shape;12273;p55"/>
              <p:cNvSpPr/>
              <p:nvPr/>
            </p:nvSpPr>
            <p:spPr>
              <a:xfrm>
                <a:off x="1192275" y="7319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7"/>
                      <a:pt x="193" y="387"/>
                    </a:cubicBezTo>
                    <a:cubicBezTo>
                      <a:pt x="300" y="387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4" name="Google Shape;12274;p55"/>
              <p:cNvSpPr/>
              <p:nvPr/>
            </p:nvSpPr>
            <p:spPr>
              <a:xfrm>
                <a:off x="1232025" y="7319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5" name="Google Shape;12275;p55"/>
              <p:cNvSpPr/>
              <p:nvPr/>
            </p:nvSpPr>
            <p:spPr>
              <a:xfrm>
                <a:off x="397125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0"/>
                      <a:pt x="88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6" name="Google Shape;12276;p55"/>
              <p:cNvSpPr/>
              <p:nvPr/>
            </p:nvSpPr>
            <p:spPr>
              <a:xfrm>
                <a:off x="435250" y="6978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7" name="Google Shape;12277;p55"/>
              <p:cNvSpPr/>
              <p:nvPr/>
            </p:nvSpPr>
            <p:spPr>
              <a:xfrm>
                <a:off x="475000" y="6978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8" name="Google Shape;12278;p55"/>
              <p:cNvSpPr/>
              <p:nvPr/>
            </p:nvSpPr>
            <p:spPr>
              <a:xfrm>
                <a:off x="516425" y="69785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9" name="Google Shape;12279;p55"/>
              <p:cNvSpPr/>
              <p:nvPr/>
            </p:nvSpPr>
            <p:spPr>
              <a:xfrm>
                <a:off x="554500" y="6978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0" name="Google Shape;12280;p55"/>
              <p:cNvSpPr/>
              <p:nvPr/>
            </p:nvSpPr>
            <p:spPr>
              <a:xfrm>
                <a:off x="595925" y="69785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1" name="Google Shape;12281;p55"/>
              <p:cNvSpPr/>
              <p:nvPr/>
            </p:nvSpPr>
            <p:spPr>
              <a:xfrm>
                <a:off x="634025" y="6978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2" name="Google Shape;12282;p55"/>
              <p:cNvSpPr/>
              <p:nvPr/>
            </p:nvSpPr>
            <p:spPr>
              <a:xfrm>
                <a:off x="673775" y="6978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3" name="Google Shape;12283;p55"/>
              <p:cNvSpPr/>
              <p:nvPr/>
            </p:nvSpPr>
            <p:spPr>
              <a:xfrm>
                <a:off x="715200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7"/>
                      <a:pt x="194" y="387"/>
                    </a:cubicBezTo>
                    <a:cubicBezTo>
                      <a:pt x="300" y="387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4" name="Google Shape;12284;p55"/>
              <p:cNvSpPr/>
              <p:nvPr/>
            </p:nvSpPr>
            <p:spPr>
              <a:xfrm>
                <a:off x="753300" y="6978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5" name="Google Shape;12285;p55"/>
              <p:cNvSpPr/>
              <p:nvPr/>
            </p:nvSpPr>
            <p:spPr>
              <a:xfrm>
                <a:off x="794700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4" y="387"/>
                    </a:cubicBezTo>
                    <a:cubicBezTo>
                      <a:pt x="300" y="387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6" name="Google Shape;12286;p55"/>
              <p:cNvSpPr/>
              <p:nvPr/>
            </p:nvSpPr>
            <p:spPr>
              <a:xfrm>
                <a:off x="832825" y="6978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7" name="Google Shape;12287;p55"/>
              <p:cNvSpPr/>
              <p:nvPr/>
            </p:nvSpPr>
            <p:spPr>
              <a:xfrm>
                <a:off x="872575" y="6978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60" y="0"/>
                    </a:cubicBezTo>
                    <a:cubicBezTo>
                      <a:pt x="87" y="0"/>
                      <a:pt x="0" y="209"/>
                      <a:pt x="123" y="331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4" y="310"/>
                      <a:pt x="454" y="194"/>
                    </a:cubicBezTo>
                    <a:cubicBezTo>
                      <a:pt x="454" y="88"/>
                      <a:pt x="367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8" name="Google Shape;12288;p55"/>
              <p:cNvSpPr/>
              <p:nvPr/>
            </p:nvSpPr>
            <p:spPr>
              <a:xfrm>
                <a:off x="913950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9" name="Google Shape;12289;p55"/>
              <p:cNvSpPr/>
              <p:nvPr/>
            </p:nvSpPr>
            <p:spPr>
              <a:xfrm>
                <a:off x="953700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0" name="Google Shape;12290;p55"/>
              <p:cNvSpPr/>
              <p:nvPr/>
            </p:nvSpPr>
            <p:spPr>
              <a:xfrm>
                <a:off x="993450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7"/>
                      <a:pt x="195" y="387"/>
                    </a:cubicBezTo>
                    <a:cubicBezTo>
                      <a:pt x="303" y="387"/>
                      <a:pt x="389" y="300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1" name="Google Shape;12291;p55"/>
              <p:cNvSpPr/>
              <p:nvPr/>
            </p:nvSpPr>
            <p:spPr>
              <a:xfrm>
                <a:off x="1033225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2" name="Google Shape;12292;p55"/>
              <p:cNvSpPr/>
              <p:nvPr/>
            </p:nvSpPr>
            <p:spPr>
              <a:xfrm>
                <a:off x="1072975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3" name="Google Shape;12293;p55"/>
              <p:cNvSpPr/>
              <p:nvPr/>
            </p:nvSpPr>
            <p:spPr>
              <a:xfrm>
                <a:off x="1112725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4" name="Google Shape;12294;p55"/>
              <p:cNvSpPr/>
              <p:nvPr/>
            </p:nvSpPr>
            <p:spPr>
              <a:xfrm>
                <a:off x="1152500" y="69785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8" y="300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5" name="Google Shape;12295;p55"/>
              <p:cNvSpPr/>
              <p:nvPr/>
            </p:nvSpPr>
            <p:spPr>
              <a:xfrm>
                <a:off x="1192275" y="69785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7"/>
                      <a:pt x="193" y="387"/>
                    </a:cubicBezTo>
                    <a:cubicBezTo>
                      <a:pt x="300" y="387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6" name="Google Shape;12296;p55"/>
              <p:cNvSpPr/>
              <p:nvPr/>
            </p:nvSpPr>
            <p:spPr>
              <a:xfrm>
                <a:off x="435250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3" y="330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7" name="Google Shape;12297;p55"/>
              <p:cNvSpPr/>
              <p:nvPr/>
            </p:nvSpPr>
            <p:spPr>
              <a:xfrm>
                <a:off x="475025" y="66375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8" y="0"/>
                      <a:pt x="258" y="0"/>
                      <a:pt x="257" y="0"/>
                    </a:cubicBezTo>
                    <a:cubicBezTo>
                      <a:pt x="85" y="0"/>
                      <a:pt x="0" y="208"/>
                      <a:pt x="121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8" name="Google Shape;12298;p55"/>
              <p:cNvSpPr/>
              <p:nvPr/>
            </p:nvSpPr>
            <p:spPr>
              <a:xfrm>
                <a:off x="514750" y="663750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3" y="330"/>
                    </a:cubicBezTo>
                    <a:cubicBezTo>
                      <a:pt x="163" y="370"/>
                      <a:pt x="211" y="387"/>
                      <a:pt x="258" y="387"/>
                    </a:cubicBezTo>
                    <a:cubicBezTo>
                      <a:pt x="358" y="387"/>
                      <a:pt x="454" y="310"/>
                      <a:pt x="454" y="194"/>
                    </a:cubicBezTo>
                    <a:cubicBezTo>
                      <a:pt x="454" y="87"/>
                      <a:pt x="369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9" name="Google Shape;12299;p55"/>
              <p:cNvSpPr/>
              <p:nvPr/>
            </p:nvSpPr>
            <p:spPr>
              <a:xfrm>
                <a:off x="554525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1" y="0"/>
                    </a:cubicBezTo>
                    <a:cubicBezTo>
                      <a:pt x="260" y="0"/>
                      <a:pt x="259" y="0"/>
                      <a:pt x="259" y="0"/>
                    </a:cubicBezTo>
                    <a:cubicBezTo>
                      <a:pt x="86" y="0"/>
                      <a:pt x="0" y="208"/>
                      <a:pt x="123" y="330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0" name="Google Shape;12300;p55"/>
              <p:cNvSpPr/>
              <p:nvPr/>
            </p:nvSpPr>
            <p:spPr>
              <a:xfrm>
                <a:off x="594250" y="663750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0"/>
                    </a:moveTo>
                    <a:cubicBezTo>
                      <a:pt x="87" y="0"/>
                      <a:pt x="1" y="208"/>
                      <a:pt x="124" y="330"/>
                    </a:cubicBezTo>
                    <a:cubicBezTo>
                      <a:pt x="164" y="370"/>
                      <a:pt x="212" y="388"/>
                      <a:pt x="260" y="388"/>
                    </a:cubicBezTo>
                    <a:cubicBezTo>
                      <a:pt x="360" y="388"/>
                      <a:pt x="456" y="311"/>
                      <a:pt x="456" y="194"/>
                    </a:cubicBezTo>
                    <a:cubicBezTo>
                      <a:pt x="456" y="86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1" name="Google Shape;12301;p55"/>
              <p:cNvSpPr/>
              <p:nvPr/>
            </p:nvSpPr>
            <p:spPr>
              <a:xfrm>
                <a:off x="634025" y="6637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7" y="0"/>
                      <a:pt x="1" y="208"/>
                      <a:pt x="123" y="330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5" y="194"/>
                    </a:cubicBezTo>
                    <a:cubicBezTo>
                      <a:pt x="455" y="87"/>
                      <a:pt x="368" y="0"/>
                      <a:pt x="26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2" name="Google Shape;12302;p55"/>
              <p:cNvSpPr/>
              <p:nvPr/>
            </p:nvSpPr>
            <p:spPr>
              <a:xfrm>
                <a:off x="673775" y="6637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0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3" name="Google Shape;12303;p55"/>
              <p:cNvSpPr/>
              <p:nvPr/>
            </p:nvSpPr>
            <p:spPr>
              <a:xfrm>
                <a:off x="713525" y="663750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8" y="0"/>
                      <a:pt x="1" y="208"/>
                      <a:pt x="123" y="330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60" y="388"/>
                      <a:pt x="455" y="311"/>
                      <a:pt x="455" y="194"/>
                    </a:cubicBezTo>
                    <a:cubicBezTo>
                      <a:pt x="455" y="87"/>
                      <a:pt x="369" y="0"/>
                      <a:pt x="26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4" name="Google Shape;12304;p55"/>
              <p:cNvSpPr/>
              <p:nvPr/>
            </p:nvSpPr>
            <p:spPr>
              <a:xfrm>
                <a:off x="753300" y="6637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2" y="330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5" name="Google Shape;12305;p55"/>
              <p:cNvSpPr/>
              <p:nvPr/>
            </p:nvSpPr>
            <p:spPr>
              <a:xfrm>
                <a:off x="793075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9" y="0"/>
                      <a:pt x="258" y="0"/>
                      <a:pt x="257" y="0"/>
                    </a:cubicBezTo>
                    <a:cubicBezTo>
                      <a:pt x="86" y="0"/>
                      <a:pt x="1" y="208"/>
                      <a:pt x="121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6" name="Google Shape;12306;p55"/>
              <p:cNvSpPr/>
              <p:nvPr/>
            </p:nvSpPr>
            <p:spPr>
              <a:xfrm>
                <a:off x="832825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2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7" name="Google Shape;12307;p55"/>
              <p:cNvSpPr/>
              <p:nvPr/>
            </p:nvSpPr>
            <p:spPr>
              <a:xfrm>
                <a:off x="872575" y="663750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60" y="0"/>
                    </a:cubicBezTo>
                    <a:cubicBezTo>
                      <a:pt x="87" y="0"/>
                      <a:pt x="0" y="209"/>
                      <a:pt x="123" y="330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4" y="310"/>
                      <a:pt x="454" y="194"/>
                    </a:cubicBezTo>
                    <a:cubicBezTo>
                      <a:pt x="454" y="87"/>
                      <a:pt x="367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8" name="Google Shape;12308;p55"/>
              <p:cNvSpPr/>
              <p:nvPr/>
            </p:nvSpPr>
            <p:spPr>
              <a:xfrm>
                <a:off x="912325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6" y="0"/>
                      <a:pt x="1" y="208"/>
                      <a:pt x="122" y="330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1" y="0"/>
                    </a:cubicBezTo>
                    <a:cubicBezTo>
                      <a:pt x="261" y="0"/>
                      <a:pt x="260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9" name="Google Shape;12309;p55"/>
              <p:cNvSpPr/>
              <p:nvPr/>
            </p:nvSpPr>
            <p:spPr>
              <a:xfrm>
                <a:off x="952100" y="66375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8" y="0"/>
                      <a:pt x="258" y="0"/>
                      <a:pt x="257" y="0"/>
                    </a:cubicBezTo>
                    <a:cubicBezTo>
                      <a:pt x="85" y="0"/>
                      <a:pt x="0" y="208"/>
                      <a:pt x="121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0" name="Google Shape;12310;p55"/>
              <p:cNvSpPr/>
              <p:nvPr/>
            </p:nvSpPr>
            <p:spPr>
              <a:xfrm>
                <a:off x="991825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4" y="330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6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1" name="Google Shape;12311;p55"/>
              <p:cNvSpPr/>
              <p:nvPr/>
            </p:nvSpPr>
            <p:spPr>
              <a:xfrm>
                <a:off x="1031600" y="6637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2" y="0"/>
                      <a:pt x="261" y="0"/>
                    </a:cubicBezTo>
                    <a:cubicBezTo>
                      <a:pt x="260" y="0"/>
                      <a:pt x="259" y="0"/>
                      <a:pt x="259" y="0"/>
                    </a:cubicBezTo>
                    <a:cubicBezTo>
                      <a:pt x="87" y="0"/>
                      <a:pt x="0" y="208"/>
                      <a:pt x="123" y="330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5" y="194"/>
                    </a:cubicBezTo>
                    <a:cubicBezTo>
                      <a:pt x="455" y="87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2" name="Google Shape;12312;p55"/>
              <p:cNvSpPr/>
              <p:nvPr/>
            </p:nvSpPr>
            <p:spPr>
              <a:xfrm>
                <a:off x="1071350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6" y="0"/>
                      <a:pt x="0" y="208"/>
                      <a:pt x="123" y="330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3" name="Google Shape;12313;p55"/>
              <p:cNvSpPr/>
              <p:nvPr/>
            </p:nvSpPr>
            <p:spPr>
              <a:xfrm>
                <a:off x="1111100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9" y="0"/>
                      <a:pt x="258" y="0"/>
                      <a:pt x="257" y="0"/>
                    </a:cubicBezTo>
                    <a:cubicBezTo>
                      <a:pt x="86" y="0"/>
                      <a:pt x="1" y="208"/>
                      <a:pt x="123" y="330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4" name="Google Shape;12314;p55"/>
              <p:cNvSpPr/>
              <p:nvPr/>
            </p:nvSpPr>
            <p:spPr>
              <a:xfrm>
                <a:off x="1150850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3" y="330"/>
                    </a:cubicBezTo>
                    <a:cubicBezTo>
                      <a:pt x="163" y="370"/>
                      <a:pt x="212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5" name="Google Shape;12315;p55"/>
              <p:cNvSpPr/>
              <p:nvPr/>
            </p:nvSpPr>
            <p:spPr>
              <a:xfrm>
                <a:off x="475000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6" name="Google Shape;12316;p55"/>
              <p:cNvSpPr/>
              <p:nvPr/>
            </p:nvSpPr>
            <p:spPr>
              <a:xfrm>
                <a:off x="514750" y="629625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3" y="331"/>
                    </a:cubicBezTo>
                    <a:cubicBezTo>
                      <a:pt x="163" y="370"/>
                      <a:pt x="212" y="388"/>
                      <a:pt x="259" y="388"/>
                    </a:cubicBezTo>
                    <a:cubicBezTo>
                      <a:pt x="359" y="388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7" name="Google Shape;12317;p55"/>
              <p:cNvSpPr/>
              <p:nvPr/>
            </p:nvSpPr>
            <p:spPr>
              <a:xfrm>
                <a:off x="554500" y="6296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8" name="Google Shape;12318;p55"/>
              <p:cNvSpPr/>
              <p:nvPr/>
            </p:nvSpPr>
            <p:spPr>
              <a:xfrm>
                <a:off x="594250" y="6296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4" y="371"/>
                      <a:pt x="212" y="389"/>
                      <a:pt x="260" y="389"/>
                    </a:cubicBezTo>
                    <a:cubicBezTo>
                      <a:pt x="360" y="389"/>
                      <a:pt x="456" y="312"/>
                      <a:pt x="456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9" name="Google Shape;12319;p55"/>
              <p:cNvSpPr/>
              <p:nvPr/>
            </p:nvSpPr>
            <p:spPr>
              <a:xfrm>
                <a:off x="634025" y="6296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0" name="Google Shape;12320;p55"/>
              <p:cNvSpPr/>
              <p:nvPr/>
            </p:nvSpPr>
            <p:spPr>
              <a:xfrm>
                <a:off x="673775" y="6296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1" name="Google Shape;12321;p55"/>
              <p:cNvSpPr/>
              <p:nvPr/>
            </p:nvSpPr>
            <p:spPr>
              <a:xfrm>
                <a:off x="713525" y="6296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2" name="Google Shape;12322;p55"/>
              <p:cNvSpPr/>
              <p:nvPr/>
            </p:nvSpPr>
            <p:spPr>
              <a:xfrm>
                <a:off x="753300" y="6296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3" name="Google Shape;12323;p55"/>
              <p:cNvSpPr/>
              <p:nvPr/>
            </p:nvSpPr>
            <p:spPr>
              <a:xfrm>
                <a:off x="79307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08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5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4" name="Google Shape;12324;p55"/>
              <p:cNvSpPr/>
              <p:nvPr/>
            </p:nvSpPr>
            <p:spPr>
              <a:xfrm>
                <a:off x="83282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5" name="Google Shape;12325;p55"/>
              <p:cNvSpPr/>
              <p:nvPr/>
            </p:nvSpPr>
            <p:spPr>
              <a:xfrm>
                <a:off x="87257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60" y="1"/>
                    </a:cubicBezTo>
                    <a:cubicBezTo>
                      <a:pt x="85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8"/>
                      <a:pt x="367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6" name="Google Shape;12326;p55"/>
              <p:cNvSpPr/>
              <p:nvPr/>
            </p:nvSpPr>
            <p:spPr>
              <a:xfrm>
                <a:off x="91232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6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1" y="1"/>
                    </a:cubicBezTo>
                    <a:cubicBezTo>
                      <a:pt x="261" y="1"/>
                      <a:pt x="260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7" name="Google Shape;12327;p55"/>
              <p:cNvSpPr/>
              <p:nvPr/>
            </p:nvSpPr>
            <p:spPr>
              <a:xfrm>
                <a:off x="95207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8" name="Google Shape;12328;p55"/>
              <p:cNvSpPr/>
              <p:nvPr/>
            </p:nvSpPr>
            <p:spPr>
              <a:xfrm>
                <a:off x="99182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9" name="Google Shape;12329;p55"/>
              <p:cNvSpPr/>
              <p:nvPr/>
            </p:nvSpPr>
            <p:spPr>
              <a:xfrm>
                <a:off x="1031575" y="6296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9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6" y="312"/>
                      <a:pt x="456" y="195"/>
                    </a:cubicBezTo>
                    <a:cubicBezTo>
                      <a:pt x="456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0" name="Google Shape;12330;p55"/>
              <p:cNvSpPr/>
              <p:nvPr/>
            </p:nvSpPr>
            <p:spPr>
              <a:xfrm>
                <a:off x="1071350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6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1" name="Google Shape;12331;p55"/>
              <p:cNvSpPr/>
              <p:nvPr/>
            </p:nvSpPr>
            <p:spPr>
              <a:xfrm>
                <a:off x="1111100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08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2" name="Google Shape;12332;p55"/>
              <p:cNvSpPr/>
              <p:nvPr/>
            </p:nvSpPr>
            <p:spPr>
              <a:xfrm>
                <a:off x="514750" y="595525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1"/>
                    </a:cubicBezTo>
                    <a:cubicBezTo>
                      <a:pt x="87" y="1"/>
                      <a:pt x="1" y="208"/>
                      <a:pt x="123" y="331"/>
                    </a:cubicBezTo>
                    <a:cubicBezTo>
                      <a:pt x="163" y="370"/>
                      <a:pt x="211" y="388"/>
                      <a:pt x="258" y="388"/>
                    </a:cubicBezTo>
                    <a:cubicBezTo>
                      <a:pt x="358" y="388"/>
                      <a:pt x="454" y="311"/>
                      <a:pt x="454" y="195"/>
                    </a:cubicBezTo>
                    <a:cubicBezTo>
                      <a:pt x="454" y="88"/>
                      <a:pt x="369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3" name="Google Shape;12333;p55"/>
              <p:cNvSpPr/>
              <p:nvPr/>
            </p:nvSpPr>
            <p:spPr>
              <a:xfrm>
                <a:off x="55452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1" y="1"/>
                    </a:cubicBezTo>
                    <a:cubicBezTo>
                      <a:pt x="260" y="1"/>
                      <a:pt x="259" y="1"/>
                      <a:pt x="259" y="1"/>
                    </a:cubicBezTo>
                    <a:cubicBezTo>
                      <a:pt x="86" y="1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4" name="Google Shape;12334;p55"/>
              <p:cNvSpPr/>
              <p:nvPr/>
            </p:nvSpPr>
            <p:spPr>
              <a:xfrm>
                <a:off x="594250" y="5955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4" y="371"/>
                      <a:pt x="212" y="389"/>
                      <a:pt x="260" y="389"/>
                    </a:cubicBezTo>
                    <a:cubicBezTo>
                      <a:pt x="360" y="389"/>
                      <a:pt x="456" y="311"/>
                      <a:pt x="456" y="195"/>
                    </a:cubicBezTo>
                    <a:cubicBezTo>
                      <a:pt x="456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5" name="Google Shape;12335;p55"/>
              <p:cNvSpPr/>
              <p:nvPr/>
            </p:nvSpPr>
            <p:spPr>
              <a:xfrm>
                <a:off x="634025" y="5955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1"/>
                    </a:cubicBezTo>
                    <a:cubicBezTo>
                      <a:pt x="260" y="1"/>
                      <a:pt x="260" y="1"/>
                      <a:pt x="259" y="1"/>
                    </a:cubicBezTo>
                    <a:cubicBezTo>
                      <a:pt x="87" y="1"/>
                      <a:pt x="1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5" y="195"/>
                    </a:cubicBezTo>
                    <a:cubicBezTo>
                      <a:pt x="455" y="88"/>
                      <a:pt x="368" y="0"/>
                      <a:pt x="26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6" name="Google Shape;12336;p55"/>
              <p:cNvSpPr/>
              <p:nvPr/>
            </p:nvSpPr>
            <p:spPr>
              <a:xfrm>
                <a:off x="673775" y="5955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7" name="Google Shape;12337;p55"/>
              <p:cNvSpPr/>
              <p:nvPr/>
            </p:nvSpPr>
            <p:spPr>
              <a:xfrm>
                <a:off x="713525" y="5955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1"/>
                    </a:cubicBezTo>
                    <a:cubicBezTo>
                      <a:pt x="260" y="1"/>
                      <a:pt x="260" y="1"/>
                      <a:pt x="259" y="1"/>
                    </a:cubicBezTo>
                    <a:cubicBezTo>
                      <a:pt x="88" y="1"/>
                      <a:pt x="1" y="209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5" y="311"/>
                      <a:pt x="455" y="195"/>
                    </a:cubicBezTo>
                    <a:cubicBezTo>
                      <a:pt x="455" y="88"/>
                      <a:pt x="369" y="0"/>
                      <a:pt x="26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8" name="Google Shape;12338;p55"/>
              <p:cNvSpPr/>
              <p:nvPr/>
            </p:nvSpPr>
            <p:spPr>
              <a:xfrm>
                <a:off x="753300" y="5955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1"/>
                    </a:cubicBez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9" name="Google Shape;12339;p55"/>
              <p:cNvSpPr/>
              <p:nvPr/>
            </p:nvSpPr>
            <p:spPr>
              <a:xfrm>
                <a:off x="79307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1"/>
                    </a:cubicBezTo>
                    <a:cubicBezTo>
                      <a:pt x="259" y="1"/>
                      <a:pt x="258" y="1"/>
                      <a:pt x="257" y="1"/>
                    </a:cubicBezTo>
                    <a:cubicBezTo>
                      <a:pt x="86" y="1"/>
                      <a:pt x="1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0" name="Google Shape;12340;p55"/>
              <p:cNvSpPr/>
              <p:nvPr/>
            </p:nvSpPr>
            <p:spPr>
              <a:xfrm>
                <a:off x="83282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1"/>
                    </a:cubicBez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1" name="Google Shape;12341;p55"/>
              <p:cNvSpPr/>
              <p:nvPr/>
            </p:nvSpPr>
            <p:spPr>
              <a:xfrm>
                <a:off x="87257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60" y="1"/>
                    </a:cubicBezTo>
                    <a:cubicBezTo>
                      <a:pt x="85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8"/>
                      <a:pt x="367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2" name="Google Shape;12342;p55"/>
              <p:cNvSpPr/>
              <p:nvPr/>
            </p:nvSpPr>
            <p:spPr>
              <a:xfrm>
                <a:off x="91232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6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1" y="1"/>
                    </a:cubicBezTo>
                    <a:cubicBezTo>
                      <a:pt x="261" y="1"/>
                      <a:pt x="260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3" name="Google Shape;12343;p55"/>
              <p:cNvSpPr/>
              <p:nvPr/>
            </p:nvSpPr>
            <p:spPr>
              <a:xfrm>
                <a:off x="952100" y="595525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1"/>
                    </a:cubicBezTo>
                    <a:cubicBezTo>
                      <a:pt x="258" y="1"/>
                      <a:pt x="258" y="1"/>
                      <a:pt x="257" y="1"/>
                    </a:cubicBezTo>
                    <a:cubicBezTo>
                      <a:pt x="85" y="1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7" y="389"/>
                      <a:pt x="453" y="311"/>
                      <a:pt x="453" y="195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4" name="Google Shape;12344;p55"/>
              <p:cNvSpPr/>
              <p:nvPr/>
            </p:nvSpPr>
            <p:spPr>
              <a:xfrm>
                <a:off x="99182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5" name="Google Shape;12345;p55"/>
              <p:cNvSpPr/>
              <p:nvPr/>
            </p:nvSpPr>
            <p:spPr>
              <a:xfrm>
                <a:off x="1031600" y="5955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2" y="0"/>
                      <a:pt x="261" y="1"/>
                    </a:cubicBezTo>
                    <a:cubicBezTo>
                      <a:pt x="260" y="1"/>
                      <a:pt x="259" y="1"/>
                      <a:pt x="259" y="1"/>
                    </a:cubicBezTo>
                    <a:cubicBezTo>
                      <a:pt x="87" y="1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5" y="195"/>
                    </a:cubicBezTo>
                    <a:cubicBezTo>
                      <a:pt x="455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6" name="Google Shape;12346;p55"/>
              <p:cNvSpPr/>
              <p:nvPr/>
            </p:nvSpPr>
            <p:spPr>
              <a:xfrm>
                <a:off x="1071350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1"/>
                    </a:cubicBezTo>
                    <a:cubicBezTo>
                      <a:pt x="86" y="1"/>
                      <a:pt x="0" y="208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7" name="Google Shape;12347;p55"/>
              <p:cNvSpPr/>
              <p:nvPr/>
            </p:nvSpPr>
            <p:spPr>
              <a:xfrm>
                <a:off x="594250" y="5614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1"/>
                    </a:cubicBezTo>
                    <a:cubicBezTo>
                      <a:pt x="164" y="371"/>
                      <a:pt x="212" y="388"/>
                      <a:pt x="260" y="388"/>
                    </a:cubicBezTo>
                    <a:cubicBezTo>
                      <a:pt x="360" y="388"/>
                      <a:pt x="456" y="311"/>
                      <a:pt x="456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8" name="Google Shape;12348;p55"/>
              <p:cNvSpPr/>
              <p:nvPr/>
            </p:nvSpPr>
            <p:spPr>
              <a:xfrm>
                <a:off x="634025" y="561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9" name="Google Shape;12349;p55"/>
              <p:cNvSpPr/>
              <p:nvPr/>
            </p:nvSpPr>
            <p:spPr>
              <a:xfrm>
                <a:off x="673775" y="561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0" name="Google Shape;12350;p55"/>
              <p:cNvSpPr/>
              <p:nvPr/>
            </p:nvSpPr>
            <p:spPr>
              <a:xfrm>
                <a:off x="713525" y="5614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60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1" name="Google Shape;12351;p55"/>
              <p:cNvSpPr/>
              <p:nvPr/>
            </p:nvSpPr>
            <p:spPr>
              <a:xfrm>
                <a:off x="753300" y="561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2" name="Google Shape;12352;p55"/>
              <p:cNvSpPr/>
              <p:nvPr/>
            </p:nvSpPr>
            <p:spPr>
              <a:xfrm>
                <a:off x="79307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8"/>
                      <a:pt x="121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5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3" name="Google Shape;12353;p55"/>
              <p:cNvSpPr/>
              <p:nvPr/>
            </p:nvSpPr>
            <p:spPr>
              <a:xfrm>
                <a:off x="83282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4" name="Google Shape;12354;p55"/>
              <p:cNvSpPr/>
              <p:nvPr/>
            </p:nvSpPr>
            <p:spPr>
              <a:xfrm>
                <a:off x="87257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5" y="0"/>
                      <a:pt x="0" y="209"/>
                      <a:pt x="123" y="332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5" name="Google Shape;12355;p55"/>
              <p:cNvSpPr/>
              <p:nvPr/>
            </p:nvSpPr>
            <p:spPr>
              <a:xfrm>
                <a:off x="91232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6" y="0"/>
                      <a:pt x="1" y="210"/>
                      <a:pt x="122" y="331"/>
                    </a:cubicBezTo>
                    <a:cubicBezTo>
                      <a:pt x="162" y="371"/>
                      <a:pt x="211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1" y="0"/>
                    </a:cubicBezTo>
                    <a:cubicBezTo>
                      <a:pt x="261" y="0"/>
                      <a:pt x="260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6" name="Google Shape;12356;p55"/>
              <p:cNvSpPr/>
              <p:nvPr/>
            </p:nvSpPr>
            <p:spPr>
              <a:xfrm>
                <a:off x="95207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7" name="Google Shape;12357;p55"/>
              <p:cNvSpPr/>
              <p:nvPr/>
            </p:nvSpPr>
            <p:spPr>
              <a:xfrm>
                <a:off x="99182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4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8" name="Google Shape;12358;p55"/>
              <p:cNvSpPr/>
              <p:nvPr/>
            </p:nvSpPr>
            <p:spPr>
              <a:xfrm>
                <a:off x="673775" y="5273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3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9" name="Google Shape;12359;p55"/>
              <p:cNvSpPr/>
              <p:nvPr/>
            </p:nvSpPr>
            <p:spPr>
              <a:xfrm>
                <a:off x="713525" y="527300"/>
                <a:ext cx="114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90" extrusionOk="0">
                    <a:moveTo>
                      <a:pt x="261" y="1"/>
                    </a:moveTo>
                    <a:cubicBezTo>
                      <a:pt x="88" y="1"/>
                      <a:pt x="0" y="209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0" name="Google Shape;12360;p55"/>
              <p:cNvSpPr/>
              <p:nvPr/>
            </p:nvSpPr>
            <p:spPr>
              <a:xfrm>
                <a:off x="753300" y="5273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1" name="Google Shape;12361;p55"/>
              <p:cNvSpPr/>
              <p:nvPr/>
            </p:nvSpPr>
            <p:spPr>
              <a:xfrm>
                <a:off x="793075" y="5273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5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2" name="Google Shape;12362;p55"/>
              <p:cNvSpPr/>
              <p:nvPr/>
            </p:nvSpPr>
            <p:spPr>
              <a:xfrm>
                <a:off x="832825" y="5273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6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3" name="Google Shape;12363;p55"/>
              <p:cNvSpPr/>
              <p:nvPr/>
            </p:nvSpPr>
            <p:spPr>
              <a:xfrm>
                <a:off x="872575" y="5273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5" y="1"/>
                      <a:pt x="0" y="210"/>
                      <a:pt x="123" y="333"/>
                    </a:cubicBezTo>
                    <a:cubicBezTo>
                      <a:pt x="163" y="372"/>
                      <a:pt x="211" y="390"/>
                      <a:pt x="259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4" name="Google Shape;12364;p55"/>
              <p:cNvSpPr/>
              <p:nvPr/>
            </p:nvSpPr>
            <p:spPr>
              <a:xfrm>
                <a:off x="912325" y="5273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1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1" y="372"/>
                      <a:pt x="210" y="390"/>
                      <a:pt x="258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5" name="Google Shape;12365;p55"/>
              <p:cNvSpPr/>
              <p:nvPr/>
            </p:nvSpPr>
            <p:spPr>
              <a:xfrm>
                <a:off x="594250" y="1584550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0"/>
                    </a:cubicBezTo>
                    <a:cubicBezTo>
                      <a:pt x="164" y="370"/>
                      <a:pt x="212" y="388"/>
                      <a:pt x="260" y="388"/>
                    </a:cubicBezTo>
                    <a:cubicBezTo>
                      <a:pt x="360" y="388"/>
                      <a:pt x="456" y="311"/>
                      <a:pt x="456" y="194"/>
                    </a:cubicBezTo>
                    <a:cubicBezTo>
                      <a:pt x="454" y="86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6" name="Google Shape;12366;p55"/>
              <p:cNvSpPr/>
              <p:nvPr/>
            </p:nvSpPr>
            <p:spPr>
              <a:xfrm>
                <a:off x="634025" y="15845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0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7" name="Google Shape;12367;p55"/>
              <p:cNvSpPr/>
              <p:nvPr/>
            </p:nvSpPr>
            <p:spPr>
              <a:xfrm>
                <a:off x="673775" y="15845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0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8" name="Google Shape;12368;p55"/>
              <p:cNvSpPr/>
              <p:nvPr/>
            </p:nvSpPr>
            <p:spPr>
              <a:xfrm>
                <a:off x="713525" y="1584550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0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60" y="388"/>
                      <a:pt x="455" y="311"/>
                      <a:pt x="455" y="194"/>
                    </a:cubicBezTo>
                    <a:cubicBezTo>
                      <a:pt x="455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9" name="Google Shape;12369;p55"/>
              <p:cNvSpPr/>
              <p:nvPr/>
            </p:nvSpPr>
            <p:spPr>
              <a:xfrm>
                <a:off x="753300" y="15845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0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6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0" name="Google Shape;12370;p55"/>
              <p:cNvSpPr/>
              <p:nvPr/>
            </p:nvSpPr>
            <p:spPr>
              <a:xfrm>
                <a:off x="79307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8"/>
                      <a:pt x="121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6"/>
                      <a:pt x="365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1" name="Google Shape;12371;p55"/>
              <p:cNvSpPr/>
              <p:nvPr/>
            </p:nvSpPr>
            <p:spPr>
              <a:xfrm>
                <a:off x="83282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6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2" name="Google Shape;12372;p55"/>
              <p:cNvSpPr/>
              <p:nvPr/>
            </p:nvSpPr>
            <p:spPr>
              <a:xfrm>
                <a:off x="87257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2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3" name="Google Shape;12373;p55"/>
              <p:cNvSpPr/>
              <p:nvPr/>
            </p:nvSpPr>
            <p:spPr>
              <a:xfrm>
                <a:off x="91232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3" y="330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4" name="Google Shape;12374;p55"/>
              <p:cNvSpPr/>
              <p:nvPr/>
            </p:nvSpPr>
            <p:spPr>
              <a:xfrm>
                <a:off x="95207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0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5" name="Google Shape;12375;p55"/>
              <p:cNvSpPr/>
              <p:nvPr/>
            </p:nvSpPr>
            <p:spPr>
              <a:xfrm>
                <a:off x="99182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4" y="330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6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6" name="Google Shape;12376;p55"/>
              <p:cNvSpPr/>
              <p:nvPr/>
            </p:nvSpPr>
            <p:spPr>
              <a:xfrm>
                <a:off x="514750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7" name="Google Shape;12377;p55"/>
              <p:cNvSpPr/>
              <p:nvPr/>
            </p:nvSpPr>
            <p:spPr>
              <a:xfrm>
                <a:off x="554500" y="1550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8" name="Google Shape;12378;p55"/>
              <p:cNvSpPr/>
              <p:nvPr/>
            </p:nvSpPr>
            <p:spPr>
              <a:xfrm>
                <a:off x="594250" y="15504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4" y="371"/>
                      <a:pt x="212" y="389"/>
                      <a:pt x="260" y="389"/>
                    </a:cubicBezTo>
                    <a:cubicBezTo>
                      <a:pt x="360" y="389"/>
                      <a:pt x="456" y="312"/>
                      <a:pt x="456" y="195"/>
                    </a:cubicBezTo>
                    <a:cubicBezTo>
                      <a:pt x="456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9" name="Google Shape;12379;p55"/>
              <p:cNvSpPr/>
              <p:nvPr/>
            </p:nvSpPr>
            <p:spPr>
              <a:xfrm>
                <a:off x="634025" y="1550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0" name="Google Shape;12380;p55"/>
              <p:cNvSpPr/>
              <p:nvPr/>
            </p:nvSpPr>
            <p:spPr>
              <a:xfrm>
                <a:off x="673775" y="1550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1" name="Google Shape;12381;p55"/>
              <p:cNvSpPr/>
              <p:nvPr/>
            </p:nvSpPr>
            <p:spPr>
              <a:xfrm>
                <a:off x="673775" y="16186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2" name="Google Shape;12382;p55"/>
              <p:cNvSpPr/>
              <p:nvPr/>
            </p:nvSpPr>
            <p:spPr>
              <a:xfrm>
                <a:off x="713525" y="1618650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8" y="0"/>
                      <a:pt x="1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60" y="388"/>
                      <a:pt x="455" y="311"/>
                      <a:pt x="455" y="194"/>
                    </a:cubicBezTo>
                    <a:cubicBezTo>
                      <a:pt x="455" y="88"/>
                      <a:pt x="369" y="0"/>
                      <a:pt x="26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3" name="Google Shape;12383;p55"/>
              <p:cNvSpPr/>
              <p:nvPr/>
            </p:nvSpPr>
            <p:spPr>
              <a:xfrm>
                <a:off x="753300" y="16186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4" name="Google Shape;12384;p55"/>
              <p:cNvSpPr/>
              <p:nvPr/>
            </p:nvSpPr>
            <p:spPr>
              <a:xfrm>
                <a:off x="793075" y="16186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9" y="0"/>
                      <a:pt x="258" y="0"/>
                      <a:pt x="257" y="0"/>
                    </a:cubicBezTo>
                    <a:cubicBezTo>
                      <a:pt x="86" y="0"/>
                      <a:pt x="1" y="208"/>
                      <a:pt x="121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5" name="Google Shape;12385;p55"/>
              <p:cNvSpPr/>
              <p:nvPr/>
            </p:nvSpPr>
            <p:spPr>
              <a:xfrm>
                <a:off x="832825" y="16186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6" name="Google Shape;12386;p55"/>
              <p:cNvSpPr/>
              <p:nvPr/>
            </p:nvSpPr>
            <p:spPr>
              <a:xfrm>
                <a:off x="872575" y="16186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60" y="0"/>
                    </a:cubicBezTo>
                    <a:cubicBezTo>
                      <a:pt x="87" y="0"/>
                      <a:pt x="0" y="209"/>
                      <a:pt x="123" y="331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4" y="310"/>
                      <a:pt x="454" y="194"/>
                    </a:cubicBezTo>
                    <a:cubicBezTo>
                      <a:pt x="454" y="88"/>
                      <a:pt x="367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7" name="Google Shape;12387;p55"/>
              <p:cNvSpPr/>
              <p:nvPr/>
            </p:nvSpPr>
            <p:spPr>
              <a:xfrm>
                <a:off x="912325" y="16186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6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1" y="0"/>
                    </a:cubicBezTo>
                    <a:cubicBezTo>
                      <a:pt x="261" y="0"/>
                      <a:pt x="260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8" name="Google Shape;12388;p55"/>
              <p:cNvSpPr/>
              <p:nvPr/>
            </p:nvSpPr>
            <p:spPr>
              <a:xfrm>
                <a:off x="713525" y="15504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9" name="Google Shape;12389;p55"/>
              <p:cNvSpPr/>
              <p:nvPr/>
            </p:nvSpPr>
            <p:spPr>
              <a:xfrm>
                <a:off x="753300" y="1550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0" name="Google Shape;12390;p55"/>
              <p:cNvSpPr/>
              <p:nvPr/>
            </p:nvSpPr>
            <p:spPr>
              <a:xfrm>
                <a:off x="79307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08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1" name="Google Shape;12391;p55"/>
              <p:cNvSpPr/>
              <p:nvPr/>
            </p:nvSpPr>
            <p:spPr>
              <a:xfrm>
                <a:off x="83282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2" name="Google Shape;12392;p55"/>
              <p:cNvSpPr/>
              <p:nvPr/>
            </p:nvSpPr>
            <p:spPr>
              <a:xfrm>
                <a:off x="87257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3" name="Google Shape;12393;p55"/>
              <p:cNvSpPr/>
              <p:nvPr/>
            </p:nvSpPr>
            <p:spPr>
              <a:xfrm>
                <a:off x="91232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4" name="Google Shape;12394;p55"/>
              <p:cNvSpPr/>
              <p:nvPr/>
            </p:nvSpPr>
            <p:spPr>
              <a:xfrm>
                <a:off x="95207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5" name="Google Shape;12395;p55"/>
              <p:cNvSpPr/>
              <p:nvPr/>
            </p:nvSpPr>
            <p:spPr>
              <a:xfrm>
                <a:off x="99182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6" name="Google Shape;12396;p55"/>
              <p:cNvSpPr/>
              <p:nvPr/>
            </p:nvSpPr>
            <p:spPr>
              <a:xfrm>
                <a:off x="1031575" y="15504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9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6" y="195"/>
                    </a:cubicBezTo>
                    <a:cubicBezTo>
                      <a:pt x="456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7" name="Google Shape;12397;p55"/>
              <p:cNvSpPr/>
              <p:nvPr/>
            </p:nvSpPr>
            <p:spPr>
              <a:xfrm>
                <a:off x="1071350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6" y="1"/>
                      <a:pt x="0" y="208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8" name="Google Shape;12398;p55"/>
              <p:cNvSpPr/>
              <p:nvPr/>
            </p:nvSpPr>
            <p:spPr>
              <a:xfrm>
                <a:off x="127177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9" name="Google Shape;12399;p55"/>
              <p:cNvSpPr/>
              <p:nvPr/>
            </p:nvSpPr>
            <p:spPr>
              <a:xfrm>
                <a:off x="127177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3"/>
                      <a:pt x="87" y="389"/>
                      <a:pt x="194" y="389"/>
                    </a:cubicBezTo>
                    <a:cubicBezTo>
                      <a:pt x="300" y="389"/>
                      <a:pt x="388" y="303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0" name="Google Shape;12400;p55"/>
              <p:cNvSpPr/>
              <p:nvPr/>
            </p:nvSpPr>
            <p:spPr>
              <a:xfrm>
                <a:off x="127177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1" name="Google Shape;12401;p55"/>
              <p:cNvSpPr/>
              <p:nvPr/>
            </p:nvSpPr>
            <p:spPr>
              <a:xfrm>
                <a:off x="1311525" y="12775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5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9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2" name="Google Shape;12402;p55"/>
              <p:cNvSpPr/>
              <p:nvPr/>
            </p:nvSpPr>
            <p:spPr>
              <a:xfrm>
                <a:off x="127177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3" name="Google Shape;12403;p55"/>
              <p:cNvSpPr/>
              <p:nvPr/>
            </p:nvSpPr>
            <p:spPr>
              <a:xfrm>
                <a:off x="1311525" y="12434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5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4" name="Google Shape;12404;p55"/>
              <p:cNvSpPr/>
              <p:nvPr/>
            </p:nvSpPr>
            <p:spPr>
              <a:xfrm>
                <a:off x="127177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8" y="301"/>
                      <a:pt x="388" y="193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5" name="Google Shape;12405;p55"/>
              <p:cNvSpPr/>
              <p:nvPr/>
            </p:nvSpPr>
            <p:spPr>
              <a:xfrm>
                <a:off x="1311525" y="12094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6" name="Google Shape;12406;p55"/>
              <p:cNvSpPr/>
              <p:nvPr/>
            </p:nvSpPr>
            <p:spPr>
              <a:xfrm>
                <a:off x="127177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7" name="Google Shape;12407;p55"/>
              <p:cNvSpPr/>
              <p:nvPr/>
            </p:nvSpPr>
            <p:spPr>
              <a:xfrm>
                <a:off x="1311525" y="11753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8" name="Google Shape;12408;p55"/>
              <p:cNvSpPr/>
              <p:nvPr/>
            </p:nvSpPr>
            <p:spPr>
              <a:xfrm>
                <a:off x="135127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9" y="301"/>
                      <a:pt x="389" y="194"/>
                    </a:cubicBezTo>
                    <a:cubicBezTo>
                      <a:pt x="389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9" name="Google Shape;12409;p55"/>
              <p:cNvSpPr/>
              <p:nvPr/>
            </p:nvSpPr>
            <p:spPr>
              <a:xfrm>
                <a:off x="127177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4" y="387"/>
                    </a:cubicBezTo>
                    <a:cubicBezTo>
                      <a:pt x="300" y="387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0" name="Google Shape;12410;p55"/>
              <p:cNvSpPr/>
              <p:nvPr/>
            </p:nvSpPr>
            <p:spPr>
              <a:xfrm>
                <a:off x="1311525" y="11412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5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1" name="Google Shape;12411;p55"/>
              <p:cNvSpPr/>
              <p:nvPr/>
            </p:nvSpPr>
            <p:spPr>
              <a:xfrm>
                <a:off x="135127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5" y="387"/>
                    </a:cubicBezTo>
                    <a:cubicBezTo>
                      <a:pt x="301" y="387"/>
                      <a:pt x="389" y="300"/>
                      <a:pt x="389" y="194"/>
                    </a:cubicBezTo>
                    <a:cubicBezTo>
                      <a:pt x="389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2" name="Google Shape;12412;p55"/>
              <p:cNvSpPr/>
              <p:nvPr/>
            </p:nvSpPr>
            <p:spPr>
              <a:xfrm>
                <a:off x="127177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3" name="Google Shape;12413;p55"/>
              <p:cNvSpPr/>
              <p:nvPr/>
            </p:nvSpPr>
            <p:spPr>
              <a:xfrm>
                <a:off x="1311525" y="11070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5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4" name="Google Shape;12414;p55"/>
              <p:cNvSpPr/>
              <p:nvPr/>
            </p:nvSpPr>
            <p:spPr>
              <a:xfrm>
                <a:off x="135127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1" y="389"/>
                      <a:pt x="389" y="301"/>
                      <a:pt x="389" y="195"/>
                    </a:cubicBezTo>
                    <a:cubicBezTo>
                      <a:pt x="389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5" name="Google Shape;12415;p55"/>
              <p:cNvSpPr/>
              <p:nvPr/>
            </p:nvSpPr>
            <p:spPr>
              <a:xfrm>
                <a:off x="127177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6" name="Google Shape;12416;p55"/>
              <p:cNvSpPr/>
              <p:nvPr/>
            </p:nvSpPr>
            <p:spPr>
              <a:xfrm>
                <a:off x="1311525" y="10729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5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7" name="Google Shape;12417;p55"/>
              <p:cNvSpPr/>
              <p:nvPr/>
            </p:nvSpPr>
            <p:spPr>
              <a:xfrm>
                <a:off x="135127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1" y="389"/>
                      <a:pt x="389" y="301"/>
                      <a:pt x="389" y="195"/>
                    </a:cubicBezTo>
                    <a:cubicBezTo>
                      <a:pt x="389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8" name="Google Shape;12418;p55"/>
              <p:cNvSpPr/>
              <p:nvPr/>
            </p:nvSpPr>
            <p:spPr>
              <a:xfrm>
                <a:off x="127177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4" y="388"/>
                    </a:cubicBezTo>
                    <a:cubicBezTo>
                      <a:pt x="300" y="388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9" name="Google Shape;12419;p55"/>
              <p:cNvSpPr/>
              <p:nvPr/>
            </p:nvSpPr>
            <p:spPr>
              <a:xfrm>
                <a:off x="1311525" y="10388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5" y="388"/>
                    </a:cubicBezTo>
                    <a:cubicBezTo>
                      <a:pt x="301" y="388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0" name="Google Shape;12420;p55"/>
              <p:cNvSpPr/>
              <p:nvPr/>
            </p:nvSpPr>
            <p:spPr>
              <a:xfrm>
                <a:off x="135127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8"/>
                      <a:pt x="195" y="388"/>
                    </a:cubicBezTo>
                    <a:cubicBezTo>
                      <a:pt x="301" y="388"/>
                      <a:pt x="389" y="301"/>
                      <a:pt x="389" y="194"/>
                    </a:cubicBezTo>
                    <a:cubicBezTo>
                      <a:pt x="389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1" name="Google Shape;12421;p55"/>
              <p:cNvSpPr/>
              <p:nvPr/>
            </p:nvSpPr>
            <p:spPr>
              <a:xfrm>
                <a:off x="127177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4" y="388"/>
                    </a:cubicBezTo>
                    <a:cubicBezTo>
                      <a:pt x="300" y="388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2" name="Google Shape;12422;p55"/>
              <p:cNvSpPr/>
              <p:nvPr/>
            </p:nvSpPr>
            <p:spPr>
              <a:xfrm>
                <a:off x="1311525" y="10047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5" y="388"/>
                    </a:cubicBezTo>
                    <a:cubicBezTo>
                      <a:pt x="301" y="388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3" name="Google Shape;12423;p55"/>
              <p:cNvSpPr/>
              <p:nvPr/>
            </p:nvSpPr>
            <p:spPr>
              <a:xfrm>
                <a:off x="135127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8"/>
                      <a:pt x="195" y="388"/>
                    </a:cubicBezTo>
                    <a:cubicBezTo>
                      <a:pt x="301" y="388"/>
                      <a:pt x="389" y="300"/>
                      <a:pt x="389" y="194"/>
                    </a:cubicBezTo>
                    <a:cubicBezTo>
                      <a:pt x="389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4" name="Google Shape;12424;p55"/>
              <p:cNvSpPr/>
              <p:nvPr/>
            </p:nvSpPr>
            <p:spPr>
              <a:xfrm>
                <a:off x="127177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5" name="Google Shape;12425;p55"/>
              <p:cNvSpPr/>
              <p:nvPr/>
            </p:nvSpPr>
            <p:spPr>
              <a:xfrm>
                <a:off x="1311525" y="9706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5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6" name="Google Shape;12426;p55"/>
              <p:cNvSpPr/>
              <p:nvPr/>
            </p:nvSpPr>
            <p:spPr>
              <a:xfrm>
                <a:off x="127177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7" name="Google Shape;12427;p55"/>
              <p:cNvSpPr/>
              <p:nvPr/>
            </p:nvSpPr>
            <p:spPr>
              <a:xfrm>
                <a:off x="1311525" y="9365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5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8" name="Google Shape;12428;p55"/>
              <p:cNvSpPr/>
              <p:nvPr/>
            </p:nvSpPr>
            <p:spPr>
              <a:xfrm>
                <a:off x="127177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9" name="Google Shape;12429;p55"/>
              <p:cNvSpPr/>
              <p:nvPr/>
            </p:nvSpPr>
            <p:spPr>
              <a:xfrm>
                <a:off x="1311525" y="9024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5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0" name="Google Shape;12430;p55"/>
              <p:cNvSpPr/>
              <p:nvPr/>
            </p:nvSpPr>
            <p:spPr>
              <a:xfrm>
                <a:off x="127177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1" name="Google Shape;12431;p55"/>
              <p:cNvSpPr/>
              <p:nvPr/>
            </p:nvSpPr>
            <p:spPr>
              <a:xfrm>
                <a:off x="1311525" y="8683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5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2" name="Google Shape;12432;p55"/>
              <p:cNvSpPr/>
              <p:nvPr/>
            </p:nvSpPr>
            <p:spPr>
              <a:xfrm>
                <a:off x="127177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3" name="Google Shape;12433;p55"/>
              <p:cNvSpPr/>
              <p:nvPr/>
            </p:nvSpPr>
            <p:spPr>
              <a:xfrm>
                <a:off x="127177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8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8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434" name="Google Shape;12434;p55"/>
            <p:cNvSpPr/>
            <p:nvPr/>
          </p:nvSpPr>
          <p:spPr>
            <a:xfrm rot="-5400000">
              <a:off x="-683712" y="1097353"/>
              <a:ext cx="1900005" cy="1900005"/>
            </a:xfrm>
            <a:custGeom>
              <a:avLst/>
              <a:gdLst/>
              <a:ahLst/>
              <a:cxnLst/>
              <a:rect l="l" t="t" r="r" b="b"/>
              <a:pathLst>
                <a:path w="44706" h="44706" extrusionOk="0">
                  <a:moveTo>
                    <a:pt x="22353" y="211"/>
                  </a:moveTo>
                  <a:cubicBezTo>
                    <a:pt x="34563" y="211"/>
                    <a:pt x="44496" y="10143"/>
                    <a:pt x="44496" y="22353"/>
                  </a:cubicBezTo>
                  <a:cubicBezTo>
                    <a:pt x="44496" y="34565"/>
                    <a:pt x="34563" y="44496"/>
                    <a:pt x="22353" y="44496"/>
                  </a:cubicBezTo>
                  <a:cubicBezTo>
                    <a:pt x="10144" y="44496"/>
                    <a:pt x="209" y="34563"/>
                    <a:pt x="209" y="22355"/>
                  </a:cubicBezTo>
                  <a:cubicBezTo>
                    <a:pt x="209" y="10144"/>
                    <a:pt x="10143" y="211"/>
                    <a:pt x="22353" y="211"/>
                  </a:cubicBezTo>
                  <a:close/>
                  <a:moveTo>
                    <a:pt x="22353" y="0"/>
                  </a:moveTo>
                  <a:cubicBezTo>
                    <a:pt x="10028" y="0"/>
                    <a:pt x="0" y="10028"/>
                    <a:pt x="0" y="22353"/>
                  </a:cubicBezTo>
                  <a:cubicBezTo>
                    <a:pt x="0" y="34678"/>
                    <a:pt x="10028" y="44706"/>
                    <a:pt x="22353" y="44706"/>
                  </a:cubicBezTo>
                  <a:cubicBezTo>
                    <a:pt x="34678" y="44706"/>
                    <a:pt x="44706" y="34678"/>
                    <a:pt x="44706" y="22353"/>
                  </a:cubicBezTo>
                  <a:cubicBezTo>
                    <a:pt x="44706" y="10028"/>
                    <a:pt x="34678" y="0"/>
                    <a:pt x="223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55"/>
            <p:cNvSpPr/>
            <p:nvPr/>
          </p:nvSpPr>
          <p:spPr>
            <a:xfrm rot="-5400000">
              <a:off x="603563" y="857551"/>
              <a:ext cx="895831" cy="775779"/>
            </a:xfrm>
            <a:custGeom>
              <a:avLst/>
              <a:gdLst/>
              <a:ahLst/>
              <a:cxnLst/>
              <a:rect l="l" t="t" r="r" b="b"/>
              <a:pathLst>
                <a:path w="21416" h="18546" extrusionOk="0">
                  <a:moveTo>
                    <a:pt x="15940" y="210"/>
                  </a:moveTo>
                  <a:lnTo>
                    <a:pt x="21173" y="9273"/>
                  </a:lnTo>
                  <a:lnTo>
                    <a:pt x="15940" y="18336"/>
                  </a:lnTo>
                  <a:lnTo>
                    <a:pt x="5475" y="18336"/>
                  </a:lnTo>
                  <a:lnTo>
                    <a:pt x="242" y="9273"/>
                  </a:lnTo>
                  <a:lnTo>
                    <a:pt x="5475" y="210"/>
                  </a:lnTo>
                  <a:close/>
                  <a:moveTo>
                    <a:pt x="5355" y="0"/>
                  </a:moveTo>
                  <a:lnTo>
                    <a:pt x="1" y="9273"/>
                  </a:lnTo>
                  <a:lnTo>
                    <a:pt x="5325" y="18494"/>
                  </a:lnTo>
                  <a:lnTo>
                    <a:pt x="5355" y="18545"/>
                  </a:lnTo>
                  <a:lnTo>
                    <a:pt x="16061" y="18545"/>
                  </a:lnTo>
                  <a:lnTo>
                    <a:pt x="21415" y="9273"/>
                  </a:lnTo>
                  <a:lnTo>
                    <a:pt x="16092" y="53"/>
                  </a:lnTo>
                  <a:lnTo>
                    <a:pt x="160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55"/>
            <p:cNvSpPr/>
            <p:nvPr/>
          </p:nvSpPr>
          <p:spPr>
            <a:xfrm>
              <a:off x="2651373" y="3281386"/>
              <a:ext cx="445241" cy="385621"/>
            </a:xfrm>
            <a:custGeom>
              <a:avLst/>
              <a:gdLst/>
              <a:ahLst/>
              <a:cxnLst/>
              <a:rect l="l" t="t" r="r" b="b"/>
              <a:pathLst>
                <a:path w="10037" h="8693" extrusionOk="0">
                  <a:moveTo>
                    <a:pt x="2509" y="1"/>
                  </a:moveTo>
                  <a:lnTo>
                    <a:pt x="0" y="4347"/>
                  </a:lnTo>
                  <a:lnTo>
                    <a:pt x="2509" y="8693"/>
                  </a:lnTo>
                  <a:lnTo>
                    <a:pt x="7526" y="8693"/>
                  </a:lnTo>
                  <a:lnTo>
                    <a:pt x="10037" y="4347"/>
                  </a:lnTo>
                  <a:lnTo>
                    <a:pt x="7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55"/>
            <p:cNvSpPr/>
            <p:nvPr/>
          </p:nvSpPr>
          <p:spPr>
            <a:xfrm>
              <a:off x="1949647" y="452341"/>
              <a:ext cx="277040" cy="252486"/>
            </a:xfrm>
            <a:custGeom>
              <a:avLst/>
              <a:gdLst/>
              <a:ahLst/>
              <a:cxnLst/>
              <a:rect l="l" t="t" r="r" b="b"/>
              <a:pathLst>
                <a:path w="6623" h="6036" extrusionOk="0">
                  <a:moveTo>
                    <a:pt x="3311" y="1"/>
                  </a:moveTo>
                  <a:cubicBezTo>
                    <a:pt x="2539" y="1"/>
                    <a:pt x="1767" y="295"/>
                    <a:pt x="1178" y="884"/>
                  </a:cubicBezTo>
                  <a:cubicBezTo>
                    <a:pt x="0" y="2064"/>
                    <a:pt x="0" y="3974"/>
                    <a:pt x="1178" y="5151"/>
                  </a:cubicBezTo>
                  <a:cubicBezTo>
                    <a:pt x="1767" y="5741"/>
                    <a:pt x="2539" y="6036"/>
                    <a:pt x="3311" y="6036"/>
                  </a:cubicBezTo>
                  <a:cubicBezTo>
                    <a:pt x="4084" y="6036"/>
                    <a:pt x="4856" y="5741"/>
                    <a:pt x="5445" y="5151"/>
                  </a:cubicBezTo>
                  <a:cubicBezTo>
                    <a:pt x="6623" y="3974"/>
                    <a:pt x="6623" y="2064"/>
                    <a:pt x="5445" y="884"/>
                  </a:cubicBezTo>
                  <a:cubicBezTo>
                    <a:pt x="4856" y="295"/>
                    <a:pt x="4084" y="1"/>
                    <a:pt x="3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55"/>
            <p:cNvSpPr/>
            <p:nvPr/>
          </p:nvSpPr>
          <p:spPr>
            <a:xfrm>
              <a:off x="1484415" y="4523373"/>
              <a:ext cx="186951" cy="170396"/>
            </a:xfrm>
            <a:custGeom>
              <a:avLst/>
              <a:gdLst/>
              <a:ahLst/>
              <a:cxnLst/>
              <a:rect l="l" t="t" r="r" b="b"/>
              <a:pathLst>
                <a:path w="6623" h="6036" extrusionOk="0">
                  <a:moveTo>
                    <a:pt x="3311" y="1"/>
                  </a:moveTo>
                  <a:cubicBezTo>
                    <a:pt x="2539" y="1"/>
                    <a:pt x="1767" y="295"/>
                    <a:pt x="1178" y="884"/>
                  </a:cubicBezTo>
                  <a:cubicBezTo>
                    <a:pt x="0" y="2064"/>
                    <a:pt x="0" y="3974"/>
                    <a:pt x="1178" y="5151"/>
                  </a:cubicBezTo>
                  <a:cubicBezTo>
                    <a:pt x="1767" y="5741"/>
                    <a:pt x="2539" y="6036"/>
                    <a:pt x="3311" y="6036"/>
                  </a:cubicBezTo>
                  <a:cubicBezTo>
                    <a:pt x="4084" y="6036"/>
                    <a:pt x="4856" y="5741"/>
                    <a:pt x="5445" y="5151"/>
                  </a:cubicBezTo>
                  <a:cubicBezTo>
                    <a:pt x="6623" y="3974"/>
                    <a:pt x="6623" y="2064"/>
                    <a:pt x="5445" y="884"/>
                  </a:cubicBezTo>
                  <a:cubicBezTo>
                    <a:pt x="4856" y="295"/>
                    <a:pt x="4084" y="1"/>
                    <a:pt x="3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55"/>
            <p:cNvSpPr/>
            <p:nvPr/>
          </p:nvSpPr>
          <p:spPr>
            <a:xfrm>
              <a:off x="2841562" y="4527813"/>
              <a:ext cx="895831" cy="775779"/>
            </a:xfrm>
            <a:custGeom>
              <a:avLst/>
              <a:gdLst/>
              <a:ahLst/>
              <a:cxnLst/>
              <a:rect l="l" t="t" r="r" b="b"/>
              <a:pathLst>
                <a:path w="21416" h="18546" extrusionOk="0">
                  <a:moveTo>
                    <a:pt x="15940" y="210"/>
                  </a:moveTo>
                  <a:lnTo>
                    <a:pt x="21173" y="9273"/>
                  </a:lnTo>
                  <a:lnTo>
                    <a:pt x="15940" y="18336"/>
                  </a:lnTo>
                  <a:lnTo>
                    <a:pt x="5475" y="18336"/>
                  </a:lnTo>
                  <a:lnTo>
                    <a:pt x="242" y="9273"/>
                  </a:lnTo>
                  <a:lnTo>
                    <a:pt x="5475" y="210"/>
                  </a:lnTo>
                  <a:close/>
                  <a:moveTo>
                    <a:pt x="5355" y="0"/>
                  </a:moveTo>
                  <a:lnTo>
                    <a:pt x="1" y="9273"/>
                  </a:lnTo>
                  <a:lnTo>
                    <a:pt x="5325" y="18494"/>
                  </a:lnTo>
                  <a:lnTo>
                    <a:pt x="5355" y="18545"/>
                  </a:lnTo>
                  <a:lnTo>
                    <a:pt x="16061" y="18545"/>
                  </a:lnTo>
                  <a:lnTo>
                    <a:pt x="21415" y="9273"/>
                  </a:lnTo>
                  <a:lnTo>
                    <a:pt x="16092" y="53"/>
                  </a:lnTo>
                  <a:lnTo>
                    <a:pt x="160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11504;p55">
            <a:extLst>
              <a:ext uri="{FF2B5EF4-FFF2-40B4-BE49-F238E27FC236}">
                <a16:creationId xmlns="" xmlns:a16="http://schemas.microsoft.com/office/drawing/2014/main" id="{361DA992-06A9-85BD-A0A1-6FE9F26A2FA6}"/>
              </a:ext>
            </a:extLst>
          </p:cNvPr>
          <p:cNvSpPr txBox="1">
            <a:spLocks/>
          </p:cNvSpPr>
          <p:nvPr/>
        </p:nvSpPr>
        <p:spPr>
          <a:xfrm>
            <a:off x="4680241" y="1871379"/>
            <a:ext cx="4300800" cy="964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just"/>
            <a:r>
              <a:rPr lang="en-ID" sz="16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Memudahkan</a:t>
            </a:r>
            <a:r>
              <a:rPr lang="en-ID" sz="16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Guru Dan Staf </a:t>
            </a:r>
            <a:r>
              <a:rPr lang="en-ID" sz="16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Sekolah</a:t>
            </a:r>
            <a:r>
              <a:rPr lang="en-ID" sz="16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Dalam </a:t>
            </a:r>
            <a:r>
              <a:rPr lang="en-ID" sz="16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Mengelola</a:t>
            </a:r>
            <a:r>
              <a:rPr lang="en-ID" sz="16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Dan </a:t>
            </a:r>
            <a:r>
              <a:rPr lang="en-ID" sz="16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Memantau</a:t>
            </a:r>
            <a:r>
              <a:rPr lang="en-ID" sz="16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6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Kehadiran</a:t>
            </a:r>
            <a:r>
              <a:rPr lang="en-ID" sz="16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6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Siswa</a:t>
            </a:r>
            <a:r>
              <a:rPr lang="en-ID" sz="16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6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Secara</a:t>
            </a:r>
            <a:r>
              <a:rPr lang="en-ID" sz="16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6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Berkala</a:t>
            </a:r>
            <a:r>
              <a:rPr lang="en-ID" sz="16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en-ID" sz="1050" b="1" kern="100" dirty="0">
              <a:solidFill>
                <a:schemeClr val="tx1"/>
              </a:solidFill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</p:txBody>
      </p:sp>
      <p:sp>
        <p:nvSpPr>
          <p:cNvPr id="15" name="Google Shape;11504;p55">
            <a:extLst>
              <a:ext uri="{FF2B5EF4-FFF2-40B4-BE49-F238E27FC236}">
                <a16:creationId xmlns="" xmlns:a16="http://schemas.microsoft.com/office/drawing/2014/main" id="{048BB354-45CA-8245-3092-0580270F7BC9}"/>
              </a:ext>
            </a:extLst>
          </p:cNvPr>
          <p:cNvSpPr txBox="1">
            <a:spLocks/>
          </p:cNvSpPr>
          <p:nvPr/>
        </p:nvSpPr>
        <p:spPr>
          <a:xfrm>
            <a:off x="4680241" y="2836283"/>
            <a:ext cx="4037039" cy="1351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just"/>
            <a:r>
              <a:rPr lang="en-ID" sz="16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Menyediakan</a:t>
            </a:r>
            <a:r>
              <a:rPr lang="en-ID" sz="16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6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Laporan</a:t>
            </a:r>
            <a:r>
              <a:rPr lang="en-ID" sz="16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6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Absensi</a:t>
            </a:r>
            <a:r>
              <a:rPr lang="en-ID" sz="16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Yang Dapat </a:t>
            </a:r>
            <a:r>
              <a:rPr lang="en-ID" sz="16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Diakses</a:t>
            </a:r>
            <a:r>
              <a:rPr lang="en-ID" sz="16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6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ID" sz="16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6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Cepat</a:t>
            </a:r>
            <a:r>
              <a:rPr lang="en-ID" sz="16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6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Berdasarkan</a:t>
            </a:r>
            <a:r>
              <a:rPr lang="en-ID" sz="16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6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Kelas</a:t>
            </a:r>
            <a:r>
              <a:rPr lang="en-ID" sz="16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ID" sz="16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Tanggal</a:t>
            </a:r>
            <a:r>
              <a:rPr lang="en-ID" sz="16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Guru, Dan Mata Pelajaran.</a:t>
            </a:r>
            <a:endParaRPr lang="en-ID" sz="800" b="1" kern="100" dirty="0">
              <a:solidFill>
                <a:schemeClr val="tx1"/>
              </a:solidFill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3800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2" name="Google Shape;24352;p113"/>
          <p:cNvSpPr txBox="1">
            <a:spLocks noGrp="1"/>
          </p:cNvSpPr>
          <p:nvPr>
            <p:ph type="title"/>
          </p:nvPr>
        </p:nvSpPr>
        <p:spPr>
          <a:xfrm>
            <a:off x="2688551" y="334839"/>
            <a:ext cx="3949778" cy="431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</a:rPr>
              <a:t>DESKRIPSI SINGKAT APLIKASI</a:t>
            </a:r>
            <a:endParaRPr sz="2000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70C1C3F2-108C-B106-C7E4-2A6C0560537E}"/>
              </a:ext>
            </a:extLst>
          </p:cNvPr>
          <p:cNvSpPr/>
          <p:nvPr/>
        </p:nvSpPr>
        <p:spPr>
          <a:xfrm>
            <a:off x="2538374" y="3621024"/>
            <a:ext cx="4250132" cy="85587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3" name="Google Shape;24352;p113">
            <a:extLst>
              <a:ext uri="{FF2B5EF4-FFF2-40B4-BE49-F238E27FC236}">
                <a16:creationId xmlns="" xmlns:a16="http://schemas.microsoft.com/office/drawing/2014/main" id="{FA2F81D2-6275-2A6F-EF23-AF29A6F7E2B2}"/>
              </a:ext>
            </a:extLst>
          </p:cNvPr>
          <p:cNvSpPr txBox="1">
            <a:spLocks/>
          </p:cNvSpPr>
          <p:nvPr/>
        </p:nvSpPr>
        <p:spPr>
          <a:xfrm>
            <a:off x="1695198" y="1108461"/>
            <a:ext cx="5753603" cy="2926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algn="just"/>
            <a:r>
              <a:rPr lang="en-ID" sz="1200" dirty="0" smtClean="0">
                <a:solidFill>
                  <a:schemeClr val="tx1"/>
                </a:solidFill>
              </a:rPr>
              <a:t>1. </a:t>
            </a:r>
            <a:r>
              <a:rPr lang="en-ID" sz="1200" dirty="0" err="1" smtClean="0">
                <a:solidFill>
                  <a:schemeClr val="tx1"/>
                </a:solidFill>
              </a:rPr>
              <a:t>Sistem</a:t>
            </a:r>
            <a:r>
              <a:rPr lang="en-ID" sz="1200" dirty="0" smtClean="0">
                <a:solidFill>
                  <a:schemeClr val="tx1"/>
                </a:solidFill>
              </a:rPr>
              <a:t> </a:t>
            </a:r>
            <a:r>
              <a:rPr lang="en-ID" sz="1200" dirty="0" err="1" smtClean="0">
                <a:solidFill>
                  <a:schemeClr val="tx1"/>
                </a:solidFill>
              </a:rPr>
              <a:t>Aplikasi</a:t>
            </a:r>
            <a:endParaRPr lang="en-ID" sz="1200" dirty="0" smtClean="0">
              <a:solidFill>
                <a:schemeClr val="tx1"/>
              </a:solidFill>
            </a:endParaRPr>
          </a:p>
          <a:p>
            <a:pPr algn="just"/>
            <a:r>
              <a:rPr lang="en-ID" sz="1200" b="0" dirty="0" err="1" smtClean="0">
                <a:solidFill>
                  <a:schemeClr val="tx1"/>
                </a:solidFill>
              </a:rPr>
              <a:t>Sistem</a:t>
            </a:r>
            <a:r>
              <a:rPr lang="en-ID" sz="1200" b="0" dirty="0" smtClean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berbasis</a:t>
            </a:r>
            <a:r>
              <a:rPr lang="en-ID" sz="1200" b="0" dirty="0">
                <a:solidFill>
                  <a:schemeClr val="tx1"/>
                </a:solidFill>
              </a:rPr>
              <a:t> web </a:t>
            </a:r>
            <a:r>
              <a:rPr lang="en-ID" sz="1200" b="0" dirty="0" err="1">
                <a:solidFill>
                  <a:schemeClr val="tx1"/>
                </a:solidFill>
              </a:rPr>
              <a:t>dengan</a:t>
            </a:r>
            <a:r>
              <a:rPr lang="en-ID" sz="1200" b="0" dirty="0">
                <a:solidFill>
                  <a:schemeClr val="tx1"/>
                </a:solidFill>
              </a:rPr>
              <a:t> framework </a:t>
            </a:r>
            <a:r>
              <a:rPr lang="en-ID" sz="1200" b="0" dirty="0" err="1">
                <a:solidFill>
                  <a:schemeClr val="tx1"/>
                </a:solidFill>
              </a:rPr>
              <a:t>CodeIgniter</a:t>
            </a:r>
            <a:r>
              <a:rPr lang="en-ID" sz="1200" b="0" dirty="0">
                <a:solidFill>
                  <a:schemeClr val="tx1"/>
                </a:solidFill>
              </a:rPr>
              <a:t> 3 </a:t>
            </a:r>
            <a:r>
              <a:rPr lang="en-ID" sz="1200" b="0" dirty="0" err="1">
                <a:solidFill>
                  <a:schemeClr val="tx1"/>
                </a:solidFill>
              </a:rPr>
              <a:t>ini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memiliki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fitur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manajemen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pengguna</a:t>
            </a:r>
            <a:r>
              <a:rPr lang="en-ID" sz="1200" b="0" dirty="0">
                <a:solidFill>
                  <a:schemeClr val="tx1"/>
                </a:solidFill>
              </a:rPr>
              <a:t> (admin, guru, </a:t>
            </a:r>
            <a:r>
              <a:rPr lang="en-ID" sz="1200" b="0" dirty="0" err="1">
                <a:solidFill>
                  <a:schemeClr val="tx1"/>
                </a:solidFill>
              </a:rPr>
              <a:t>kepala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sekolah</a:t>
            </a:r>
            <a:r>
              <a:rPr lang="en-ID" sz="1200" b="0" dirty="0">
                <a:solidFill>
                  <a:schemeClr val="tx1"/>
                </a:solidFill>
              </a:rPr>
              <a:t>), </a:t>
            </a:r>
            <a:r>
              <a:rPr lang="en-ID" sz="1200" b="0" dirty="0" err="1">
                <a:solidFill>
                  <a:schemeClr val="tx1"/>
                </a:solidFill>
              </a:rPr>
              <a:t>pengelolaan</a:t>
            </a:r>
            <a:r>
              <a:rPr lang="en-ID" sz="1200" b="0" dirty="0">
                <a:solidFill>
                  <a:schemeClr val="tx1"/>
                </a:solidFill>
              </a:rPr>
              <a:t> data </a:t>
            </a:r>
            <a:r>
              <a:rPr lang="en-ID" sz="1200" b="0" dirty="0" err="1">
                <a:solidFill>
                  <a:schemeClr val="tx1"/>
                </a:solidFill>
              </a:rPr>
              <a:t>siswa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dan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mata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pelajaran</a:t>
            </a:r>
            <a:r>
              <a:rPr lang="en-ID" sz="1200" b="0" dirty="0">
                <a:solidFill>
                  <a:schemeClr val="tx1"/>
                </a:solidFill>
              </a:rPr>
              <a:t>, </a:t>
            </a:r>
            <a:r>
              <a:rPr lang="en-ID" sz="1200" b="0" dirty="0" err="1">
                <a:solidFill>
                  <a:schemeClr val="tx1"/>
                </a:solidFill>
              </a:rPr>
              <a:t>pencatatan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absensi</a:t>
            </a:r>
            <a:r>
              <a:rPr lang="en-ID" sz="1200" b="0" dirty="0">
                <a:solidFill>
                  <a:schemeClr val="tx1"/>
                </a:solidFill>
              </a:rPr>
              <a:t>, </a:t>
            </a:r>
            <a:r>
              <a:rPr lang="en-ID" sz="1200" b="0" dirty="0" err="1">
                <a:solidFill>
                  <a:schemeClr val="tx1"/>
                </a:solidFill>
              </a:rPr>
              <a:t>serta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laporan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kehadiran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dalam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bentuk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tabel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dan</a:t>
            </a:r>
            <a:r>
              <a:rPr lang="en-ID" sz="1200" b="0" dirty="0">
                <a:solidFill>
                  <a:schemeClr val="tx1"/>
                </a:solidFill>
              </a:rPr>
              <a:t> PDF</a:t>
            </a:r>
            <a:r>
              <a:rPr lang="en-ID" sz="1200" b="0" dirty="0" smtClean="0">
                <a:solidFill>
                  <a:schemeClr val="tx1"/>
                </a:solidFill>
              </a:rPr>
              <a:t>.</a:t>
            </a:r>
          </a:p>
          <a:p>
            <a:pPr algn="just"/>
            <a:endParaRPr lang="en-ID" sz="1200" b="0" dirty="0" smtClean="0">
              <a:solidFill>
                <a:schemeClr val="tx1"/>
              </a:solidFill>
            </a:endParaRPr>
          </a:p>
          <a:p>
            <a:pPr algn="just"/>
            <a:r>
              <a:rPr lang="en-ID" sz="1200" dirty="0" smtClean="0">
                <a:solidFill>
                  <a:schemeClr val="tx1"/>
                </a:solidFill>
              </a:rPr>
              <a:t>2. </a:t>
            </a:r>
            <a:r>
              <a:rPr lang="en-ID" sz="1200" dirty="0" err="1" smtClean="0">
                <a:solidFill>
                  <a:schemeClr val="tx1"/>
                </a:solidFill>
              </a:rPr>
              <a:t>Fungsi</a:t>
            </a:r>
            <a:endParaRPr lang="en-ID" sz="1200" dirty="0" smtClean="0">
              <a:solidFill>
                <a:schemeClr val="tx1"/>
              </a:solidFill>
            </a:endParaRPr>
          </a:p>
          <a:p>
            <a:pPr algn="just"/>
            <a:r>
              <a:rPr lang="en-ID" sz="1200" b="0" dirty="0" err="1" smtClean="0">
                <a:solidFill>
                  <a:schemeClr val="tx1"/>
                </a:solidFill>
              </a:rPr>
              <a:t>Aplikasi</a:t>
            </a:r>
            <a:r>
              <a:rPr lang="en-ID" sz="1200" b="0" dirty="0" smtClean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memudahkan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sekolah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dalam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mencatat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dan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melacak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absensi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siswa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berdasarkan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jadwal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pelajaran</a:t>
            </a:r>
            <a:r>
              <a:rPr lang="en-ID" sz="1200" b="0" dirty="0">
                <a:solidFill>
                  <a:schemeClr val="tx1"/>
                </a:solidFill>
              </a:rPr>
              <a:t>, </a:t>
            </a:r>
            <a:r>
              <a:rPr lang="en-ID" sz="1200" b="0" dirty="0" err="1">
                <a:solidFill>
                  <a:schemeClr val="tx1"/>
                </a:solidFill>
              </a:rPr>
              <a:t>melihat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persentase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kehadiran</a:t>
            </a:r>
            <a:r>
              <a:rPr lang="en-ID" sz="1200" b="0" dirty="0">
                <a:solidFill>
                  <a:schemeClr val="tx1"/>
                </a:solidFill>
              </a:rPr>
              <a:t>, </a:t>
            </a:r>
            <a:r>
              <a:rPr lang="en-ID" sz="1200" b="0" dirty="0" err="1">
                <a:solidFill>
                  <a:schemeClr val="tx1"/>
                </a:solidFill>
              </a:rPr>
              <a:t>serta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mengidentifikasi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siswa</a:t>
            </a:r>
            <a:r>
              <a:rPr lang="en-ID" sz="1200" b="0" dirty="0">
                <a:solidFill>
                  <a:schemeClr val="tx1"/>
                </a:solidFill>
              </a:rPr>
              <a:t> yang </a:t>
            </a:r>
            <a:r>
              <a:rPr lang="en-ID" sz="1200" b="0" dirty="0" err="1">
                <a:solidFill>
                  <a:schemeClr val="tx1"/>
                </a:solidFill>
              </a:rPr>
              <a:t>sering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absen</a:t>
            </a:r>
            <a:r>
              <a:rPr lang="en-ID" sz="1200" b="0" dirty="0" smtClean="0">
                <a:solidFill>
                  <a:schemeClr val="tx1"/>
                </a:solidFill>
              </a:rPr>
              <a:t>.</a:t>
            </a:r>
          </a:p>
          <a:p>
            <a:pPr algn="just"/>
            <a:endParaRPr lang="en-ID" sz="1200" b="0" dirty="0" smtClean="0">
              <a:solidFill>
                <a:schemeClr val="tx1"/>
              </a:solidFill>
            </a:endParaRPr>
          </a:p>
          <a:p>
            <a:pPr algn="just"/>
            <a:r>
              <a:rPr lang="en-ID" sz="1200" dirty="0" smtClean="0">
                <a:solidFill>
                  <a:schemeClr val="tx1"/>
                </a:solidFill>
              </a:rPr>
              <a:t>3. </a:t>
            </a:r>
            <a:r>
              <a:rPr lang="en-ID" sz="1200" dirty="0" err="1" smtClean="0">
                <a:solidFill>
                  <a:schemeClr val="tx1"/>
                </a:solidFill>
              </a:rPr>
              <a:t>Tujuan</a:t>
            </a:r>
            <a:r>
              <a:rPr lang="en-ID" sz="1200" dirty="0" smtClean="0">
                <a:solidFill>
                  <a:schemeClr val="tx1"/>
                </a:solidFill>
              </a:rPr>
              <a:t> </a:t>
            </a:r>
            <a:r>
              <a:rPr lang="en-ID" sz="1200" dirty="0" err="1" smtClean="0">
                <a:solidFill>
                  <a:schemeClr val="tx1"/>
                </a:solidFill>
              </a:rPr>
              <a:t>Pengembangan</a:t>
            </a:r>
            <a:endParaRPr lang="en-ID" sz="1200" dirty="0" smtClean="0">
              <a:solidFill>
                <a:schemeClr val="tx1"/>
              </a:solidFill>
            </a:endParaRPr>
          </a:p>
          <a:p>
            <a:pPr algn="just"/>
            <a:r>
              <a:rPr lang="en-ID" sz="1200" b="0" dirty="0" err="1" smtClean="0">
                <a:solidFill>
                  <a:schemeClr val="tx1"/>
                </a:solidFill>
              </a:rPr>
              <a:t>Menjadi</a:t>
            </a:r>
            <a:r>
              <a:rPr lang="en-ID" sz="1200" b="0" dirty="0" smtClean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solusi</a:t>
            </a:r>
            <a:r>
              <a:rPr lang="en-ID" sz="1200" b="0" dirty="0">
                <a:solidFill>
                  <a:schemeClr val="tx1"/>
                </a:solidFill>
              </a:rPr>
              <a:t> digital yang </a:t>
            </a:r>
            <a:r>
              <a:rPr lang="en-ID" sz="1200" b="0" dirty="0" err="1">
                <a:solidFill>
                  <a:schemeClr val="tx1"/>
                </a:solidFill>
              </a:rPr>
              <a:t>efektif</a:t>
            </a:r>
            <a:r>
              <a:rPr lang="en-ID" sz="1200" b="0" dirty="0">
                <a:solidFill>
                  <a:schemeClr val="tx1"/>
                </a:solidFill>
              </a:rPr>
              <a:t>, modern, </a:t>
            </a:r>
            <a:r>
              <a:rPr lang="en-ID" sz="1200" b="0" dirty="0" err="1">
                <a:solidFill>
                  <a:schemeClr val="tx1"/>
                </a:solidFill>
              </a:rPr>
              <a:t>dan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aman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dalam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mendukung</a:t>
            </a:r>
            <a:r>
              <a:rPr lang="en-ID" sz="1200" b="0" dirty="0">
                <a:solidFill>
                  <a:schemeClr val="tx1"/>
                </a:solidFill>
              </a:rPr>
              <a:t> proses </a:t>
            </a:r>
            <a:r>
              <a:rPr lang="en-ID" sz="1200" b="0" dirty="0" err="1">
                <a:solidFill>
                  <a:schemeClr val="tx1"/>
                </a:solidFill>
              </a:rPr>
              <a:t>administrasi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pendidikan</a:t>
            </a:r>
            <a:r>
              <a:rPr lang="en-ID" sz="1200" b="0" dirty="0">
                <a:solidFill>
                  <a:schemeClr val="tx1"/>
                </a:solidFill>
              </a:rPr>
              <a:t> di SD 11 </a:t>
            </a:r>
            <a:r>
              <a:rPr lang="en-ID" sz="1200" b="0" dirty="0" err="1">
                <a:solidFill>
                  <a:schemeClr val="tx1"/>
                </a:solidFill>
              </a:rPr>
              <a:t>Fena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Fafan</a:t>
            </a:r>
            <a:r>
              <a:rPr lang="en-ID" sz="1200" b="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79483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5" name="Google Shape;11425;p53"/>
          <p:cNvSpPr txBox="1">
            <a:spLocks noGrp="1"/>
          </p:cNvSpPr>
          <p:nvPr>
            <p:ph type="title"/>
          </p:nvPr>
        </p:nvSpPr>
        <p:spPr>
          <a:xfrm>
            <a:off x="3136386" y="167677"/>
            <a:ext cx="2871225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</a:rPr>
              <a:t>FITUR UTAMA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1F50C75-CCD4-7702-6C5E-57169B8E312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15618" y="924129"/>
            <a:ext cx="3189427" cy="1508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Login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Multi-Role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800" dirty="0" smtClean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Mendukung</a:t>
            </a:r>
            <a:r>
              <a:rPr lang="en-US" altLang="en-US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altLang="en-US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autentikasi</a:t>
            </a:r>
            <a:r>
              <a:rPr lang="en-US" altLang="en-US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altLang="en-US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pengguna</a:t>
            </a:r>
            <a:r>
              <a:rPr lang="en-US" altLang="en-US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altLang="en-US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berdasarkan</a:t>
            </a:r>
            <a:r>
              <a:rPr lang="en-US" altLang="en-US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altLang="en-US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peran</a:t>
            </a:r>
            <a:r>
              <a:rPr lang="en-US" altLang="en-US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en-US" altLang="en-US" sz="1200" b="1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Admin</a:t>
            </a:r>
            <a:r>
              <a:rPr lang="en-US" altLang="en-US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US" altLang="en-US" sz="1200" b="1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Guru</a:t>
            </a:r>
            <a:r>
              <a:rPr lang="en-US" altLang="en-US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US" altLang="en-US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dan</a:t>
            </a:r>
            <a:r>
              <a:rPr lang="en-US" altLang="en-US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altLang="en-US" sz="1200" b="1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Kepala</a:t>
            </a:r>
            <a:r>
              <a:rPr lang="en-US" altLang="en-US" sz="1200" b="1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altLang="en-US" sz="1200" b="1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Sekolah</a:t>
            </a:r>
            <a:r>
              <a:rPr lang="en-US" altLang="en-US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1200" dirty="0" smtClean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Setiap</a:t>
            </a:r>
            <a:r>
              <a:rPr lang="en-US" altLang="en-US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role </a:t>
            </a:r>
            <a:r>
              <a:rPr lang="en-US" altLang="en-US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memiliki</a:t>
            </a:r>
            <a:r>
              <a:rPr lang="en-US" altLang="en-US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altLang="en-US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akses</a:t>
            </a:r>
            <a:r>
              <a:rPr lang="en-US" altLang="en-US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altLang="en-US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sesuai</a:t>
            </a:r>
            <a:r>
              <a:rPr lang="en-US" altLang="en-US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altLang="en-US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fungsinya</a:t>
            </a:r>
            <a:r>
              <a:rPr lang="en-US" altLang="en-US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altLang="en-US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masing-masing</a:t>
            </a:r>
            <a:r>
              <a:rPr lang="en-US" altLang="en-US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en-US" altLang="en-US" sz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8" name="Text Placeholder 2">
            <a:extLst>
              <a:ext uri="{FF2B5EF4-FFF2-40B4-BE49-F238E27FC236}">
                <a16:creationId xmlns="" xmlns:a16="http://schemas.microsoft.com/office/drawing/2014/main" id="{9ED65116-4E5A-B9D6-3474-FDB3135E50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83378" y="924128"/>
            <a:ext cx="3189427" cy="1508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●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○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■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●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○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■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●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○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000"/>
              <a:buFont typeface="Poppins Light"/>
              <a:buChar char="■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171450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lang="en-ID" sz="12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Manajemen</a:t>
            </a:r>
            <a:r>
              <a:rPr lang="en-ID" sz="12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Data </a:t>
            </a:r>
            <a:r>
              <a:rPr lang="en-ID" sz="12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Siswa</a:t>
            </a:r>
            <a:endParaRPr lang="en-ID" sz="1200" b="1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endParaRPr lang="en-US" altLang="en-US" sz="800" b="1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sv-SE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Penambahan, pengeditan, dan penghapusan data siswa berdasarkan kelas.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sv-SE" sz="1200" dirty="0" smtClean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ID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Penyimpanan</a:t>
            </a: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data </a:t>
            </a:r>
            <a:r>
              <a:rPr lang="en-ID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secara</a:t>
            </a: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terstruktur</a:t>
            </a: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dalam</a:t>
            </a: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database.</a:t>
            </a:r>
            <a:endParaRPr lang="en-US" altLang="en-US" sz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="" xmlns:a16="http://schemas.microsoft.com/office/drawing/2014/main" id="{935B570E-BD02-F796-5403-4A1F39D6EC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5618" y="2584073"/>
            <a:ext cx="3189427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●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○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■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●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○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■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●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○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000"/>
              <a:buFont typeface="Poppins Light"/>
              <a:buChar char="■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171450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lang="en-ID" sz="12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Pencatatan</a:t>
            </a:r>
            <a:r>
              <a:rPr lang="en-ID" sz="12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Absensi</a:t>
            </a:r>
            <a:r>
              <a:rPr lang="en-ID" sz="12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Harian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800" b="1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Guru </a:t>
            </a:r>
            <a:r>
              <a:rPr lang="en-ID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dapat</a:t>
            </a: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mencatat</a:t>
            </a: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absensi</a:t>
            </a: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siswa</a:t>
            </a: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setiap</a:t>
            </a: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hari</a:t>
            </a: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(</a:t>
            </a:r>
            <a:r>
              <a:rPr lang="en-ID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Hadir</a:t>
            </a: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ID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Izin</a:t>
            </a: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ID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Sakit</a:t>
            </a: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Alpha).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ID" sz="1200" dirty="0" smtClean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fi-FI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Tersedia tampilan antarmuka yang mudah digunakan.</a:t>
            </a:r>
            <a:endParaRPr lang="en-US" altLang="en-US" sz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="" xmlns:a16="http://schemas.microsoft.com/office/drawing/2014/main" id="{5666A60D-73D6-A629-5D90-F5A8D82B92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83378" y="2571750"/>
            <a:ext cx="3189427" cy="1692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●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○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■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●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○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■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●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Poppins Light"/>
              <a:buChar char="○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000"/>
              <a:buFont typeface="Poppins Light"/>
              <a:buChar char="■"/>
              <a:defRPr sz="10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171450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lang="en-ID" sz="12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Persentase</a:t>
            </a:r>
            <a:r>
              <a:rPr lang="en-ID" sz="12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dan </a:t>
            </a:r>
            <a:r>
              <a:rPr lang="en-ID" sz="12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Laporan</a:t>
            </a:r>
            <a:r>
              <a:rPr lang="en-ID" sz="12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Kehadiran</a:t>
            </a:r>
            <a:endParaRPr lang="en-ID" sz="1200" b="1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800" b="1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sv-SE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Menampilkan grafik atau tabel persentase kehadiran siswa per kelas/per mapel.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sv-SE" sz="1200" dirty="0" smtClean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ID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Laporan</a:t>
            </a: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kehadiran</a:t>
            </a: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siswa</a:t>
            </a: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berdasarkan</a:t>
            </a: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tanggal</a:t>
            </a: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ID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kelas</a:t>
            </a: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guru, </a:t>
            </a:r>
            <a:r>
              <a:rPr lang="en-ID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atau</a:t>
            </a: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mata</a:t>
            </a: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dirty="0" err="1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pelajaran</a:t>
            </a:r>
            <a:r>
              <a:rPr lang="en-ID" sz="1200" dirty="0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en-US" altLang="en-US" sz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931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9" name="Google Shape;20619;p93"/>
          <p:cNvSpPr txBox="1">
            <a:spLocks noGrp="1"/>
          </p:cNvSpPr>
          <p:nvPr>
            <p:ph type="title" idx="7"/>
          </p:nvPr>
        </p:nvSpPr>
        <p:spPr>
          <a:xfrm>
            <a:off x="731675" y="431400"/>
            <a:ext cx="38403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MANFAAT APLIKASI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0623" name="Google Shape;20623;p93"/>
          <p:cNvSpPr txBox="1">
            <a:spLocks noGrp="1"/>
          </p:cNvSpPr>
          <p:nvPr>
            <p:ph type="subTitle" idx="4"/>
          </p:nvPr>
        </p:nvSpPr>
        <p:spPr>
          <a:xfrm>
            <a:off x="304605" y="3114706"/>
            <a:ext cx="2782205" cy="10301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D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Efisiensi</a:t>
            </a:r>
            <a:r>
              <a:rPr lang="en-ID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Waktu dan Tenaga</a:t>
            </a:r>
            <a:endParaRPr lang="en-ID" b="1" kern="100" dirty="0">
              <a:solidFill>
                <a:schemeClr val="tx1"/>
              </a:solidFill>
              <a:effectLst/>
              <a:latin typeface="Poppins" panose="00000500000000000000" pitchFamily="2" charset="0"/>
              <a:ea typeface="Calibri" panose="020F0502020204030204" pitchFamily="34" charset="0"/>
              <a:cs typeface="Poppins" panose="00000500000000000000" pitchFamily="2" charset="0"/>
            </a:endParaRPr>
          </a:p>
        </p:txBody>
      </p:sp>
      <p:sp>
        <p:nvSpPr>
          <p:cNvPr id="20624" name="Google Shape;20624;p93"/>
          <p:cNvSpPr txBox="1">
            <a:spLocks noGrp="1"/>
          </p:cNvSpPr>
          <p:nvPr>
            <p:ph type="subTitle" idx="5"/>
          </p:nvPr>
        </p:nvSpPr>
        <p:spPr>
          <a:xfrm>
            <a:off x="3246035" y="3103038"/>
            <a:ext cx="2651879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D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Monitoring </a:t>
            </a:r>
            <a:r>
              <a:rPr lang="en-ID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Kehadiran</a:t>
            </a:r>
            <a:r>
              <a:rPr lang="en-ID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yang </a:t>
            </a:r>
            <a:r>
              <a:rPr lang="en-ID" b="1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Lebih</a:t>
            </a:r>
            <a:r>
              <a:rPr lang="en-ID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Baik</a:t>
            </a:r>
            <a:endParaRPr sz="1100" b="1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20626" name="Google Shape;20626;p93"/>
          <p:cNvGrpSpPr/>
          <p:nvPr/>
        </p:nvGrpSpPr>
        <p:grpSpPr>
          <a:xfrm>
            <a:off x="2941162" y="675728"/>
            <a:ext cx="1090550" cy="21378"/>
            <a:chOff x="2940000" y="3484425"/>
            <a:chExt cx="641500" cy="12575"/>
          </a:xfrm>
        </p:grpSpPr>
        <p:sp>
          <p:nvSpPr>
            <p:cNvPr id="20627" name="Google Shape;20627;p9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0628" name="Google Shape;20628;p9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0629" name="Google Shape;20629;p9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0630" name="Google Shape;20630;p9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0631" name="Google Shape;20631;p9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0632" name="Google Shape;20632;p9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0633" name="Google Shape;20633;p9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0634" name="Google Shape;20634;p9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20635" name="Google Shape;20635;p9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sp>
        <p:nvSpPr>
          <p:cNvPr id="20636" name="Google Shape;20636;p93"/>
          <p:cNvSpPr txBox="1">
            <a:spLocks noGrp="1"/>
          </p:cNvSpPr>
          <p:nvPr>
            <p:ph type="title"/>
          </p:nvPr>
        </p:nvSpPr>
        <p:spPr>
          <a:xfrm>
            <a:off x="1064375" y="1969567"/>
            <a:ext cx="1296900" cy="69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1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0637" name="Google Shape;20637;p93"/>
          <p:cNvSpPr txBox="1">
            <a:spLocks noGrp="1"/>
          </p:cNvSpPr>
          <p:nvPr>
            <p:ph type="title" idx="8"/>
          </p:nvPr>
        </p:nvSpPr>
        <p:spPr>
          <a:xfrm>
            <a:off x="3923550" y="1969567"/>
            <a:ext cx="1296900" cy="69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bg1"/>
                </a:solidFill>
              </a:rPr>
              <a:t>2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0638" name="Google Shape;20638;p93"/>
          <p:cNvSpPr txBox="1">
            <a:spLocks noGrp="1"/>
          </p:cNvSpPr>
          <p:nvPr>
            <p:ph type="title" idx="9"/>
          </p:nvPr>
        </p:nvSpPr>
        <p:spPr>
          <a:xfrm>
            <a:off x="6782725" y="1969567"/>
            <a:ext cx="1296900" cy="69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bg1"/>
                </a:solidFill>
              </a:rPr>
              <a:t>3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0639" name="Google Shape;20639;p93"/>
          <p:cNvSpPr/>
          <p:nvPr/>
        </p:nvSpPr>
        <p:spPr>
          <a:xfrm>
            <a:off x="3991000" y="4608575"/>
            <a:ext cx="1162200" cy="53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20640" name="Google Shape;20640;p93">
            <a:hlinkClick r:id="" action="ppaction://hlinkshowjump?jump=previousslide"/>
          </p:cNvPr>
          <p:cNvSpPr/>
          <p:nvPr/>
        </p:nvSpPr>
        <p:spPr>
          <a:xfrm>
            <a:off x="4216189" y="4788507"/>
            <a:ext cx="167426" cy="165073"/>
          </a:xfrm>
          <a:custGeom>
            <a:avLst/>
            <a:gdLst/>
            <a:ahLst/>
            <a:cxnLst/>
            <a:rect l="l" t="t" r="r" b="b"/>
            <a:pathLst>
              <a:path w="72479" h="71460" extrusionOk="0">
                <a:moveTo>
                  <a:pt x="30460" y="22962"/>
                </a:moveTo>
                <a:cubicBezTo>
                  <a:pt x="32555" y="22962"/>
                  <a:pt x="34426" y="25717"/>
                  <a:pt x="32508" y="27634"/>
                </a:cubicBezTo>
                <a:lnTo>
                  <a:pt x="27488" y="32654"/>
                </a:lnTo>
                <a:lnTo>
                  <a:pt x="50693" y="32654"/>
                </a:lnTo>
                <a:cubicBezTo>
                  <a:pt x="52342" y="32654"/>
                  <a:pt x="53724" y="34036"/>
                  <a:pt x="53724" y="35685"/>
                </a:cubicBezTo>
                <a:cubicBezTo>
                  <a:pt x="53724" y="37352"/>
                  <a:pt x="52342" y="38734"/>
                  <a:pt x="50693" y="38734"/>
                </a:cubicBezTo>
                <a:lnTo>
                  <a:pt x="27375" y="38734"/>
                </a:lnTo>
                <a:lnTo>
                  <a:pt x="32280" y="43773"/>
                </a:lnTo>
                <a:cubicBezTo>
                  <a:pt x="34175" y="45712"/>
                  <a:pt x="32302" y="48425"/>
                  <a:pt x="30216" y="48425"/>
                </a:cubicBezTo>
                <a:cubicBezTo>
                  <a:pt x="29590" y="48425"/>
                  <a:pt x="28946" y="48181"/>
                  <a:pt x="28378" y="47600"/>
                </a:cubicBezTo>
                <a:lnTo>
                  <a:pt x="18623" y="37598"/>
                </a:lnTo>
                <a:cubicBezTo>
                  <a:pt x="17580" y="36537"/>
                  <a:pt x="17580" y="34814"/>
                  <a:pt x="18641" y="33753"/>
                </a:cubicBezTo>
                <a:lnTo>
                  <a:pt x="28643" y="23769"/>
                </a:lnTo>
                <a:cubicBezTo>
                  <a:pt x="29208" y="23201"/>
                  <a:pt x="29843" y="22962"/>
                  <a:pt x="30460" y="22962"/>
                </a:cubicBezTo>
                <a:close/>
                <a:moveTo>
                  <a:pt x="35864" y="0"/>
                </a:moveTo>
                <a:cubicBezTo>
                  <a:pt x="26970" y="0"/>
                  <a:pt x="18101" y="3237"/>
                  <a:pt x="11349" y="9562"/>
                </a:cubicBezTo>
                <a:cubicBezTo>
                  <a:pt x="4150" y="16287"/>
                  <a:pt x="1" y="25853"/>
                  <a:pt x="1" y="35685"/>
                </a:cubicBezTo>
                <a:cubicBezTo>
                  <a:pt x="1" y="52336"/>
                  <a:pt x="11973" y="67187"/>
                  <a:pt x="28264" y="70673"/>
                </a:cubicBezTo>
                <a:cubicBezTo>
                  <a:pt x="30724" y="71199"/>
                  <a:pt x="33231" y="71459"/>
                  <a:pt x="35734" y="71459"/>
                </a:cubicBezTo>
                <a:cubicBezTo>
                  <a:pt x="41521" y="71459"/>
                  <a:pt x="47293" y="70069"/>
                  <a:pt x="52436" y="67359"/>
                </a:cubicBezTo>
                <a:cubicBezTo>
                  <a:pt x="59521" y="63626"/>
                  <a:pt x="65262" y="57508"/>
                  <a:pt x="68500" y="50176"/>
                </a:cubicBezTo>
                <a:cubicBezTo>
                  <a:pt x="71892" y="42543"/>
                  <a:pt x="72478" y="33809"/>
                  <a:pt x="70167" y="25797"/>
                </a:cubicBezTo>
                <a:cubicBezTo>
                  <a:pt x="67952" y="18068"/>
                  <a:pt x="63064" y="11210"/>
                  <a:pt x="56528" y="6531"/>
                </a:cubicBezTo>
                <a:cubicBezTo>
                  <a:pt x="50378" y="2150"/>
                  <a:pt x="43113" y="0"/>
                  <a:pt x="3586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20641" name="Google Shape;20641;p93">
            <a:hlinkClick r:id="" action="ppaction://hlinkshowjump?jump=nextslide"/>
          </p:cNvPr>
          <p:cNvSpPr/>
          <p:nvPr/>
        </p:nvSpPr>
        <p:spPr>
          <a:xfrm>
            <a:off x="4760664" y="4788519"/>
            <a:ext cx="167426" cy="165073"/>
          </a:xfrm>
          <a:custGeom>
            <a:avLst/>
            <a:gdLst/>
            <a:ahLst/>
            <a:cxnLst/>
            <a:rect l="l" t="t" r="r" b="b"/>
            <a:pathLst>
              <a:path w="72479" h="71460" extrusionOk="0">
                <a:moveTo>
                  <a:pt x="42259" y="23045"/>
                </a:moveTo>
                <a:cubicBezTo>
                  <a:pt x="42886" y="23045"/>
                  <a:pt x="43532" y="23291"/>
                  <a:pt x="44101" y="23878"/>
                </a:cubicBezTo>
                <a:lnTo>
                  <a:pt x="53858" y="33862"/>
                </a:lnTo>
                <a:cubicBezTo>
                  <a:pt x="54919" y="34941"/>
                  <a:pt x="54899" y="36646"/>
                  <a:pt x="53838" y="37706"/>
                </a:cubicBezTo>
                <a:lnTo>
                  <a:pt x="43856" y="47690"/>
                </a:lnTo>
                <a:cubicBezTo>
                  <a:pt x="43286" y="48260"/>
                  <a:pt x="42645" y="48500"/>
                  <a:pt x="42024" y="48500"/>
                </a:cubicBezTo>
                <a:cubicBezTo>
                  <a:pt x="39924" y="48500"/>
                  <a:pt x="38061" y="45756"/>
                  <a:pt x="39991" y="43826"/>
                </a:cubicBezTo>
                <a:lnTo>
                  <a:pt x="44992" y="38805"/>
                </a:lnTo>
                <a:lnTo>
                  <a:pt x="21806" y="38805"/>
                </a:lnTo>
                <a:cubicBezTo>
                  <a:pt x="20139" y="38805"/>
                  <a:pt x="18755" y="37423"/>
                  <a:pt x="18755" y="35774"/>
                </a:cubicBezTo>
                <a:cubicBezTo>
                  <a:pt x="18755" y="34127"/>
                  <a:pt x="20139" y="32743"/>
                  <a:pt x="21806" y="32743"/>
                </a:cubicBezTo>
                <a:lnTo>
                  <a:pt x="45124" y="32743"/>
                </a:lnTo>
                <a:lnTo>
                  <a:pt x="40199" y="27686"/>
                </a:lnTo>
                <a:cubicBezTo>
                  <a:pt x="38305" y="25764"/>
                  <a:pt x="40175" y="23045"/>
                  <a:pt x="42259" y="23045"/>
                </a:cubicBezTo>
                <a:close/>
                <a:moveTo>
                  <a:pt x="36745" y="0"/>
                </a:moveTo>
                <a:cubicBezTo>
                  <a:pt x="30959" y="0"/>
                  <a:pt x="25187" y="1391"/>
                  <a:pt x="20043" y="4101"/>
                </a:cubicBezTo>
                <a:cubicBezTo>
                  <a:pt x="12958" y="7834"/>
                  <a:pt x="7219" y="13971"/>
                  <a:pt x="3979" y="21283"/>
                </a:cubicBezTo>
                <a:cubicBezTo>
                  <a:pt x="589" y="28917"/>
                  <a:pt x="1" y="37669"/>
                  <a:pt x="2312" y="45682"/>
                </a:cubicBezTo>
                <a:cubicBezTo>
                  <a:pt x="4529" y="53411"/>
                  <a:pt x="9417" y="60269"/>
                  <a:pt x="15951" y="64929"/>
                </a:cubicBezTo>
                <a:cubicBezTo>
                  <a:pt x="22102" y="69309"/>
                  <a:pt x="29367" y="71459"/>
                  <a:pt x="36616" y="71459"/>
                </a:cubicBezTo>
                <a:cubicBezTo>
                  <a:pt x="45510" y="71459"/>
                  <a:pt x="54379" y="68223"/>
                  <a:pt x="61132" y="61898"/>
                </a:cubicBezTo>
                <a:cubicBezTo>
                  <a:pt x="68331" y="55172"/>
                  <a:pt x="72478" y="45625"/>
                  <a:pt x="72478" y="35774"/>
                </a:cubicBezTo>
                <a:cubicBezTo>
                  <a:pt x="72478" y="19124"/>
                  <a:pt x="60506" y="4272"/>
                  <a:pt x="44215" y="787"/>
                </a:cubicBezTo>
                <a:cubicBezTo>
                  <a:pt x="41755" y="260"/>
                  <a:pt x="39249" y="0"/>
                  <a:pt x="367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20642" name="Google Shape;20642;p93">
            <a:hlinkClick r:id="rId3" action="ppaction://hlinksldjump"/>
          </p:cNvPr>
          <p:cNvSpPr/>
          <p:nvPr/>
        </p:nvSpPr>
        <p:spPr>
          <a:xfrm>
            <a:off x="4475960" y="4744707"/>
            <a:ext cx="247705" cy="246577"/>
          </a:xfrm>
          <a:custGeom>
            <a:avLst/>
            <a:gdLst/>
            <a:ahLst/>
            <a:cxnLst/>
            <a:rect l="l" t="t" r="r" b="b"/>
            <a:pathLst>
              <a:path w="91573" h="91156" extrusionOk="0">
                <a:moveTo>
                  <a:pt x="18224" y="17352"/>
                </a:moveTo>
                <a:cubicBezTo>
                  <a:pt x="16652" y="17352"/>
                  <a:pt x="15364" y="18640"/>
                  <a:pt x="15364" y="20213"/>
                </a:cubicBezTo>
                <a:cubicBezTo>
                  <a:pt x="15364" y="21785"/>
                  <a:pt x="16652" y="23055"/>
                  <a:pt x="18224" y="23055"/>
                </a:cubicBezTo>
                <a:lnTo>
                  <a:pt x="51546" y="23055"/>
                </a:lnTo>
                <a:cubicBezTo>
                  <a:pt x="53117" y="23055"/>
                  <a:pt x="54387" y="21785"/>
                  <a:pt x="54387" y="20213"/>
                </a:cubicBezTo>
                <a:cubicBezTo>
                  <a:pt x="54387" y="18640"/>
                  <a:pt x="53117" y="17352"/>
                  <a:pt x="51546" y="17352"/>
                </a:cubicBezTo>
                <a:close/>
                <a:moveTo>
                  <a:pt x="18224" y="34269"/>
                </a:moveTo>
                <a:cubicBezTo>
                  <a:pt x="16652" y="34269"/>
                  <a:pt x="15364" y="35538"/>
                  <a:pt x="15364" y="37111"/>
                </a:cubicBezTo>
                <a:cubicBezTo>
                  <a:pt x="15364" y="38682"/>
                  <a:pt x="16652" y="39970"/>
                  <a:pt x="18224" y="39970"/>
                </a:cubicBezTo>
                <a:lnTo>
                  <a:pt x="39725" y="39970"/>
                </a:lnTo>
                <a:cubicBezTo>
                  <a:pt x="41297" y="39970"/>
                  <a:pt x="42585" y="38682"/>
                  <a:pt x="42585" y="37111"/>
                </a:cubicBezTo>
                <a:cubicBezTo>
                  <a:pt x="42585" y="35538"/>
                  <a:pt x="41297" y="34269"/>
                  <a:pt x="39725" y="34269"/>
                </a:cubicBezTo>
                <a:close/>
                <a:moveTo>
                  <a:pt x="18224" y="51185"/>
                </a:moveTo>
                <a:cubicBezTo>
                  <a:pt x="16652" y="51185"/>
                  <a:pt x="15364" y="52455"/>
                  <a:pt x="15364" y="54026"/>
                </a:cubicBezTo>
                <a:cubicBezTo>
                  <a:pt x="15364" y="55600"/>
                  <a:pt x="16652" y="56888"/>
                  <a:pt x="18224" y="56888"/>
                </a:cubicBezTo>
                <a:lnTo>
                  <a:pt x="30556" y="56888"/>
                </a:lnTo>
                <a:cubicBezTo>
                  <a:pt x="32148" y="56888"/>
                  <a:pt x="33416" y="55600"/>
                  <a:pt x="33416" y="54026"/>
                </a:cubicBezTo>
                <a:cubicBezTo>
                  <a:pt x="33416" y="52455"/>
                  <a:pt x="32148" y="51185"/>
                  <a:pt x="30556" y="51185"/>
                </a:cubicBezTo>
                <a:close/>
                <a:moveTo>
                  <a:pt x="57853" y="44327"/>
                </a:moveTo>
                <a:cubicBezTo>
                  <a:pt x="58328" y="44327"/>
                  <a:pt x="58800" y="44347"/>
                  <a:pt x="59275" y="44403"/>
                </a:cubicBezTo>
                <a:cubicBezTo>
                  <a:pt x="62892" y="44764"/>
                  <a:pt x="66132" y="46525"/>
                  <a:pt x="68424" y="49328"/>
                </a:cubicBezTo>
                <a:cubicBezTo>
                  <a:pt x="73141" y="55145"/>
                  <a:pt x="72250" y="63707"/>
                  <a:pt x="66435" y="68423"/>
                </a:cubicBezTo>
                <a:cubicBezTo>
                  <a:pt x="63994" y="70420"/>
                  <a:pt x="60991" y="71468"/>
                  <a:pt x="57879" y="71468"/>
                </a:cubicBezTo>
                <a:cubicBezTo>
                  <a:pt x="57418" y="71468"/>
                  <a:pt x="56954" y="71445"/>
                  <a:pt x="56489" y="71398"/>
                </a:cubicBezTo>
                <a:cubicBezTo>
                  <a:pt x="52890" y="71019"/>
                  <a:pt x="49632" y="69257"/>
                  <a:pt x="47359" y="66453"/>
                </a:cubicBezTo>
                <a:cubicBezTo>
                  <a:pt x="45067" y="63631"/>
                  <a:pt x="44006" y="60108"/>
                  <a:pt x="44385" y="56509"/>
                </a:cubicBezTo>
                <a:cubicBezTo>
                  <a:pt x="44764" y="52890"/>
                  <a:pt x="46507" y="49651"/>
                  <a:pt x="49329" y="47358"/>
                </a:cubicBezTo>
                <a:cubicBezTo>
                  <a:pt x="51773" y="45388"/>
                  <a:pt x="54746" y="44327"/>
                  <a:pt x="57853" y="44327"/>
                </a:cubicBezTo>
                <a:close/>
                <a:moveTo>
                  <a:pt x="18224" y="68102"/>
                </a:moveTo>
                <a:cubicBezTo>
                  <a:pt x="16652" y="68102"/>
                  <a:pt x="15364" y="69371"/>
                  <a:pt x="15364" y="70944"/>
                </a:cubicBezTo>
                <a:cubicBezTo>
                  <a:pt x="15364" y="72515"/>
                  <a:pt x="16652" y="73785"/>
                  <a:pt x="18224" y="73785"/>
                </a:cubicBezTo>
                <a:lnTo>
                  <a:pt x="30556" y="73785"/>
                </a:lnTo>
                <a:cubicBezTo>
                  <a:pt x="32148" y="73785"/>
                  <a:pt x="33416" y="72515"/>
                  <a:pt x="33416" y="70944"/>
                </a:cubicBezTo>
                <a:cubicBezTo>
                  <a:pt x="33416" y="69371"/>
                  <a:pt x="32148" y="68102"/>
                  <a:pt x="30556" y="68102"/>
                </a:cubicBezTo>
                <a:close/>
                <a:moveTo>
                  <a:pt x="77820" y="76627"/>
                </a:moveTo>
                <a:lnTo>
                  <a:pt x="84886" y="83484"/>
                </a:lnTo>
                <a:lnTo>
                  <a:pt x="83522" y="84886"/>
                </a:lnTo>
                <a:lnTo>
                  <a:pt x="76437" y="78028"/>
                </a:lnTo>
                <a:lnTo>
                  <a:pt x="77820" y="76627"/>
                </a:lnTo>
                <a:close/>
                <a:moveTo>
                  <a:pt x="64086" y="5703"/>
                </a:moveTo>
                <a:lnTo>
                  <a:pt x="64086" y="39649"/>
                </a:lnTo>
                <a:cubicBezTo>
                  <a:pt x="62722" y="39195"/>
                  <a:pt x="61321" y="38872"/>
                  <a:pt x="59861" y="38740"/>
                </a:cubicBezTo>
                <a:cubicBezTo>
                  <a:pt x="59186" y="38670"/>
                  <a:pt x="58512" y="38635"/>
                  <a:pt x="57841" y="38635"/>
                </a:cubicBezTo>
                <a:cubicBezTo>
                  <a:pt x="53438" y="38635"/>
                  <a:pt x="49199" y="40133"/>
                  <a:pt x="45729" y="42945"/>
                </a:cubicBezTo>
                <a:cubicBezTo>
                  <a:pt x="41733" y="46184"/>
                  <a:pt x="39251" y="50788"/>
                  <a:pt x="38720" y="55921"/>
                </a:cubicBezTo>
                <a:cubicBezTo>
                  <a:pt x="38190" y="61035"/>
                  <a:pt x="39687" y="66056"/>
                  <a:pt x="42926" y="70053"/>
                </a:cubicBezTo>
                <a:cubicBezTo>
                  <a:pt x="46184" y="74031"/>
                  <a:pt x="50788" y="76531"/>
                  <a:pt x="55903" y="77062"/>
                </a:cubicBezTo>
                <a:cubicBezTo>
                  <a:pt x="56585" y="77119"/>
                  <a:pt x="57247" y="77157"/>
                  <a:pt x="57929" y="77157"/>
                </a:cubicBezTo>
                <a:cubicBezTo>
                  <a:pt x="60032" y="77157"/>
                  <a:pt x="62116" y="76816"/>
                  <a:pt x="64086" y="76134"/>
                </a:cubicBezTo>
                <a:lnTo>
                  <a:pt x="64086" y="85454"/>
                </a:lnTo>
                <a:lnTo>
                  <a:pt x="5683" y="85454"/>
                </a:lnTo>
                <a:lnTo>
                  <a:pt x="5683" y="5703"/>
                </a:lnTo>
                <a:close/>
                <a:moveTo>
                  <a:pt x="2842" y="0"/>
                </a:moveTo>
                <a:cubicBezTo>
                  <a:pt x="1270" y="0"/>
                  <a:pt x="0" y="1270"/>
                  <a:pt x="0" y="2842"/>
                </a:cubicBezTo>
                <a:lnTo>
                  <a:pt x="0" y="88296"/>
                </a:lnTo>
                <a:cubicBezTo>
                  <a:pt x="0" y="89867"/>
                  <a:pt x="1270" y="91155"/>
                  <a:pt x="2842" y="91155"/>
                </a:cubicBezTo>
                <a:lnTo>
                  <a:pt x="66928" y="91155"/>
                </a:lnTo>
                <a:cubicBezTo>
                  <a:pt x="68499" y="91155"/>
                  <a:pt x="69769" y="89867"/>
                  <a:pt x="69769" y="88296"/>
                </a:cubicBezTo>
                <a:lnTo>
                  <a:pt x="69769" y="76721"/>
                </a:lnTo>
                <a:lnTo>
                  <a:pt x="70280" y="77213"/>
                </a:lnTo>
                <a:cubicBezTo>
                  <a:pt x="70204" y="77498"/>
                  <a:pt x="70186" y="77819"/>
                  <a:pt x="70186" y="78122"/>
                </a:cubicBezTo>
                <a:cubicBezTo>
                  <a:pt x="70204" y="79279"/>
                  <a:pt x="70679" y="80377"/>
                  <a:pt x="71512" y="81173"/>
                </a:cubicBezTo>
                <a:lnTo>
                  <a:pt x="80529" y="89925"/>
                </a:lnTo>
                <a:cubicBezTo>
                  <a:pt x="81363" y="90739"/>
                  <a:pt x="82461" y="91155"/>
                  <a:pt x="83540" y="91155"/>
                </a:cubicBezTo>
                <a:cubicBezTo>
                  <a:pt x="84677" y="91155"/>
                  <a:pt x="85814" y="90701"/>
                  <a:pt x="86667" y="89829"/>
                </a:cubicBezTo>
                <a:lnTo>
                  <a:pt x="89905" y="86477"/>
                </a:lnTo>
                <a:cubicBezTo>
                  <a:pt x="91572" y="84753"/>
                  <a:pt x="91535" y="82007"/>
                  <a:pt x="89830" y="80340"/>
                </a:cubicBezTo>
                <a:lnTo>
                  <a:pt x="80813" y="71588"/>
                </a:lnTo>
                <a:cubicBezTo>
                  <a:pt x="79997" y="70809"/>
                  <a:pt x="78928" y="70375"/>
                  <a:pt x="77800" y="70375"/>
                </a:cubicBezTo>
                <a:cubicBezTo>
                  <a:pt x="77776" y="70375"/>
                  <a:pt x="77751" y="70375"/>
                  <a:pt x="77726" y="70375"/>
                </a:cubicBezTo>
                <a:cubicBezTo>
                  <a:pt x="77592" y="70375"/>
                  <a:pt x="77479" y="70375"/>
                  <a:pt x="77365" y="70394"/>
                </a:cubicBezTo>
                <a:lnTo>
                  <a:pt x="74523" y="67610"/>
                </a:lnTo>
                <a:cubicBezTo>
                  <a:pt x="78445" y="60884"/>
                  <a:pt x="78029" y="52132"/>
                  <a:pt x="72838" y="45749"/>
                </a:cubicBezTo>
                <a:cubicBezTo>
                  <a:pt x="71909" y="44612"/>
                  <a:pt x="70886" y="43608"/>
                  <a:pt x="69769" y="42718"/>
                </a:cubicBezTo>
                <a:lnTo>
                  <a:pt x="69769" y="2842"/>
                </a:lnTo>
                <a:cubicBezTo>
                  <a:pt x="69769" y="1270"/>
                  <a:pt x="68499" y="0"/>
                  <a:pt x="669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10" name="Google Shape;20624;p93">
            <a:extLst>
              <a:ext uri="{FF2B5EF4-FFF2-40B4-BE49-F238E27FC236}">
                <a16:creationId xmlns="" xmlns:a16="http://schemas.microsoft.com/office/drawing/2014/main" id="{C80AE948-FF42-44CB-ED2A-6FD521660F20}"/>
              </a:ext>
            </a:extLst>
          </p:cNvPr>
          <p:cNvSpPr txBox="1">
            <a:spLocks/>
          </p:cNvSpPr>
          <p:nvPr/>
        </p:nvSpPr>
        <p:spPr>
          <a:xfrm>
            <a:off x="5999200" y="3084053"/>
            <a:ext cx="2863949" cy="515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/>
            <a:r>
              <a:rPr lang="en-ID" dirty="0" err="1">
                <a:solidFill>
                  <a:schemeClr val="tx1"/>
                </a:solidFill>
                <a:effectLst/>
                <a:latin typeface="Poppins Bold" panose="00000800000000000000" charset="0"/>
                <a:ea typeface="Calibri" panose="020F0502020204030204" pitchFamily="34" charset="0"/>
                <a:cs typeface="Poppins Bold" panose="00000800000000000000" charset="0"/>
              </a:rPr>
              <a:t>Peningkatan</a:t>
            </a:r>
            <a:r>
              <a:rPr lang="en-ID" dirty="0">
                <a:solidFill>
                  <a:schemeClr val="tx1"/>
                </a:solidFill>
                <a:effectLst/>
                <a:latin typeface="Poppins Bold" panose="00000800000000000000" charset="0"/>
                <a:ea typeface="Calibri" panose="020F0502020204030204" pitchFamily="34" charset="0"/>
                <a:cs typeface="Poppins Bold" panose="00000800000000000000" charset="0"/>
              </a:rPr>
              <a:t> </a:t>
            </a:r>
            <a:r>
              <a:rPr lang="en-ID" dirty="0" err="1">
                <a:solidFill>
                  <a:schemeClr val="tx1"/>
                </a:solidFill>
                <a:effectLst/>
                <a:latin typeface="Poppins Bold" panose="00000800000000000000" charset="0"/>
                <a:ea typeface="Calibri" panose="020F0502020204030204" pitchFamily="34" charset="0"/>
                <a:cs typeface="Poppins Bold" panose="00000800000000000000" charset="0"/>
              </a:rPr>
              <a:t>Ketertiban</a:t>
            </a:r>
            <a:r>
              <a:rPr lang="en-ID" dirty="0">
                <a:solidFill>
                  <a:schemeClr val="tx1"/>
                </a:solidFill>
                <a:effectLst/>
                <a:latin typeface="Poppins Bold" panose="00000800000000000000" charset="0"/>
                <a:ea typeface="Calibri" panose="020F0502020204030204" pitchFamily="34" charset="0"/>
                <a:cs typeface="Poppins Bold" panose="00000800000000000000" charset="0"/>
              </a:rPr>
              <a:t> </a:t>
            </a:r>
            <a:endParaRPr lang="en-ID" dirty="0" smtClean="0">
              <a:solidFill>
                <a:schemeClr val="tx1"/>
              </a:solidFill>
              <a:effectLst/>
              <a:latin typeface="Poppins Bold" panose="00000800000000000000" charset="0"/>
              <a:ea typeface="Calibri" panose="020F0502020204030204" pitchFamily="34" charset="0"/>
              <a:cs typeface="Poppins Bold" panose="00000800000000000000" charset="0"/>
            </a:endParaRPr>
          </a:p>
          <a:p>
            <a:pPr marL="0" indent="0"/>
            <a:r>
              <a:rPr lang="en-ID" dirty="0" err="1" smtClean="0">
                <a:solidFill>
                  <a:schemeClr val="tx1"/>
                </a:solidFill>
                <a:effectLst/>
                <a:latin typeface="Poppins Bold" panose="00000800000000000000" charset="0"/>
                <a:ea typeface="Calibri" panose="020F0502020204030204" pitchFamily="34" charset="0"/>
                <a:cs typeface="Poppins Bold" panose="00000800000000000000" charset="0"/>
              </a:rPr>
              <a:t>dan</a:t>
            </a:r>
            <a:r>
              <a:rPr lang="en-ID" dirty="0" smtClean="0">
                <a:solidFill>
                  <a:schemeClr val="tx1"/>
                </a:solidFill>
                <a:effectLst/>
                <a:latin typeface="Poppins Bold" panose="00000800000000000000" charset="0"/>
                <a:ea typeface="Calibri" panose="020F0502020204030204" pitchFamily="34" charset="0"/>
                <a:cs typeface="Poppins Bold" panose="00000800000000000000" charset="0"/>
              </a:rPr>
              <a:t> </a:t>
            </a:r>
            <a:r>
              <a:rPr lang="en-ID" dirty="0" err="1">
                <a:solidFill>
                  <a:schemeClr val="tx1"/>
                </a:solidFill>
                <a:effectLst/>
                <a:latin typeface="Poppins Bold" panose="00000800000000000000" charset="0"/>
                <a:ea typeface="Calibri" panose="020F0502020204030204" pitchFamily="34" charset="0"/>
                <a:cs typeface="Poppins Bold" panose="00000800000000000000" charset="0"/>
              </a:rPr>
              <a:t>Keamanan</a:t>
            </a:r>
            <a:r>
              <a:rPr lang="en-ID" dirty="0">
                <a:solidFill>
                  <a:schemeClr val="tx1"/>
                </a:solidFill>
                <a:effectLst/>
                <a:latin typeface="Poppins Bold" panose="00000800000000000000" charset="0"/>
                <a:ea typeface="Calibri" panose="020F0502020204030204" pitchFamily="34" charset="0"/>
                <a:cs typeface="Poppins Bold" panose="00000800000000000000" charset="0"/>
              </a:rPr>
              <a:t> </a:t>
            </a:r>
            <a:r>
              <a:rPr lang="en-ID" dirty="0" err="1">
                <a:solidFill>
                  <a:schemeClr val="tx1"/>
                </a:solidFill>
                <a:effectLst/>
                <a:latin typeface="Poppins Bold" panose="00000800000000000000" charset="0"/>
                <a:ea typeface="Calibri" panose="020F0502020204030204" pitchFamily="34" charset="0"/>
                <a:cs typeface="Poppins Bold" panose="00000800000000000000" charset="0"/>
              </a:rPr>
              <a:t>Informasi</a:t>
            </a:r>
            <a:endParaRPr lang="en-ID" sz="900" dirty="0">
              <a:solidFill>
                <a:schemeClr val="tx1"/>
              </a:solidFill>
              <a:latin typeface="Poppins Bold" panose="00000800000000000000" charset="0"/>
              <a:cs typeface="Poppins Bold" panose="0000080000000000000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6245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2" name="Google Shape;24352;p113"/>
          <p:cNvSpPr txBox="1">
            <a:spLocks noGrp="1"/>
          </p:cNvSpPr>
          <p:nvPr>
            <p:ph type="title"/>
          </p:nvPr>
        </p:nvSpPr>
        <p:spPr>
          <a:xfrm>
            <a:off x="2688551" y="450954"/>
            <a:ext cx="3949778" cy="431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</a:rPr>
              <a:t>KEBUTUHAN FUNGSIONAL</a:t>
            </a:r>
            <a:endParaRPr sz="2000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70C1C3F2-108C-B106-C7E4-2A6C0560537E}"/>
              </a:ext>
            </a:extLst>
          </p:cNvPr>
          <p:cNvSpPr/>
          <p:nvPr/>
        </p:nvSpPr>
        <p:spPr>
          <a:xfrm>
            <a:off x="2538374" y="3621024"/>
            <a:ext cx="4250132" cy="85587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3" name="Google Shape;24352;p113">
            <a:extLst>
              <a:ext uri="{FF2B5EF4-FFF2-40B4-BE49-F238E27FC236}">
                <a16:creationId xmlns="" xmlns:a16="http://schemas.microsoft.com/office/drawing/2014/main" id="{FA2F81D2-6275-2A6F-EF23-AF29A6F7E2B2}"/>
              </a:ext>
            </a:extLst>
          </p:cNvPr>
          <p:cNvSpPr txBox="1">
            <a:spLocks/>
          </p:cNvSpPr>
          <p:nvPr/>
        </p:nvSpPr>
        <p:spPr>
          <a:xfrm>
            <a:off x="1695198" y="1263300"/>
            <a:ext cx="5753603" cy="2357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228600" indent="-228600" algn="just">
              <a:buSzPct val="100000"/>
              <a:buFont typeface="+mj-lt"/>
              <a:buAutoNum type="arabicPeriod"/>
            </a:pPr>
            <a:r>
              <a:rPr lang="en-US" sz="1200" b="0" dirty="0" err="1">
                <a:solidFill>
                  <a:schemeClr val="tx1"/>
                </a:solidFill>
              </a:rPr>
              <a:t>Sistem</a:t>
            </a:r>
            <a:r>
              <a:rPr lang="en-US" sz="1200" b="0" dirty="0">
                <a:solidFill>
                  <a:schemeClr val="tx1"/>
                </a:solidFill>
              </a:rPr>
              <a:t> </a:t>
            </a:r>
            <a:r>
              <a:rPr lang="en-US" sz="1200" b="0" dirty="0" err="1">
                <a:solidFill>
                  <a:schemeClr val="tx1"/>
                </a:solidFill>
              </a:rPr>
              <a:t>hanya</a:t>
            </a:r>
            <a:r>
              <a:rPr lang="en-US" sz="1200" b="0" dirty="0">
                <a:solidFill>
                  <a:schemeClr val="tx1"/>
                </a:solidFill>
              </a:rPr>
              <a:t> </a:t>
            </a:r>
            <a:r>
              <a:rPr lang="en-US" sz="1200" b="0" dirty="0" err="1">
                <a:solidFill>
                  <a:schemeClr val="tx1"/>
                </a:solidFill>
              </a:rPr>
              <a:t>bisa</a:t>
            </a:r>
            <a:r>
              <a:rPr lang="en-US" sz="1200" b="0" dirty="0">
                <a:solidFill>
                  <a:schemeClr val="tx1"/>
                </a:solidFill>
              </a:rPr>
              <a:t> </a:t>
            </a:r>
            <a:r>
              <a:rPr lang="en-US" sz="1200" b="0" dirty="0" err="1">
                <a:solidFill>
                  <a:schemeClr val="tx1"/>
                </a:solidFill>
              </a:rPr>
              <a:t>diakses</a:t>
            </a:r>
            <a:r>
              <a:rPr lang="en-US" sz="1200" b="0" dirty="0">
                <a:solidFill>
                  <a:schemeClr val="tx1"/>
                </a:solidFill>
              </a:rPr>
              <a:t> oleh Administrator, </a:t>
            </a:r>
            <a:r>
              <a:rPr lang="en-US" sz="1200" b="0" dirty="0" err="1">
                <a:solidFill>
                  <a:schemeClr val="tx1"/>
                </a:solidFill>
              </a:rPr>
              <a:t>Kepala</a:t>
            </a:r>
            <a:r>
              <a:rPr lang="en-US" sz="1200" b="0" dirty="0">
                <a:solidFill>
                  <a:schemeClr val="tx1"/>
                </a:solidFill>
              </a:rPr>
              <a:t> </a:t>
            </a:r>
            <a:r>
              <a:rPr lang="en-US" sz="1200" b="0" dirty="0" err="1">
                <a:solidFill>
                  <a:schemeClr val="tx1"/>
                </a:solidFill>
              </a:rPr>
              <a:t>Sekolah</a:t>
            </a:r>
            <a:r>
              <a:rPr lang="en-US" sz="1200" b="0" dirty="0">
                <a:solidFill>
                  <a:schemeClr val="tx1"/>
                </a:solidFill>
              </a:rPr>
              <a:t> dan Guru.</a:t>
            </a:r>
          </a:p>
          <a:p>
            <a:pPr algn="just">
              <a:buSzPct val="100000"/>
            </a:pPr>
            <a:endParaRPr lang="en-US" sz="1200" b="0" dirty="0">
              <a:solidFill>
                <a:schemeClr val="tx1"/>
              </a:solidFill>
            </a:endParaRPr>
          </a:p>
          <a:p>
            <a:pPr marL="228600" indent="-228600" algn="just">
              <a:buSzPct val="100000"/>
              <a:buFont typeface="+mj-lt"/>
              <a:buAutoNum type="arabicPeriod" startAt="2"/>
            </a:pPr>
            <a:r>
              <a:rPr lang="en-US" sz="1200" b="0" dirty="0" err="1">
                <a:solidFill>
                  <a:schemeClr val="tx1"/>
                </a:solidFill>
              </a:rPr>
              <a:t>Sistem</a:t>
            </a:r>
            <a:r>
              <a:rPr lang="en-US" sz="1200" b="0" dirty="0">
                <a:solidFill>
                  <a:schemeClr val="tx1"/>
                </a:solidFill>
              </a:rPr>
              <a:t> </a:t>
            </a:r>
            <a:r>
              <a:rPr lang="en-US" sz="1200" b="0" dirty="0" err="1">
                <a:solidFill>
                  <a:schemeClr val="tx1"/>
                </a:solidFill>
              </a:rPr>
              <a:t>dapat</a:t>
            </a:r>
            <a:r>
              <a:rPr lang="en-US" sz="1200" b="0" dirty="0">
                <a:solidFill>
                  <a:schemeClr val="tx1"/>
                </a:solidFill>
              </a:rPr>
              <a:t> </a:t>
            </a:r>
            <a:r>
              <a:rPr lang="en-US" sz="1200" b="0" dirty="0" err="1">
                <a:solidFill>
                  <a:schemeClr val="tx1"/>
                </a:solidFill>
              </a:rPr>
              <a:t>menambah</a:t>
            </a:r>
            <a:r>
              <a:rPr lang="en-US" sz="1200" b="0" dirty="0">
                <a:solidFill>
                  <a:schemeClr val="tx1"/>
                </a:solidFill>
              </a:rPr>
              <a:t>, </a:t>
            </a:r>
            <a:r>
              <a:rPr lang="en-US" sz="1200" b="0" dirty="0" err="1">
                <a:solidFill>
                  <a:schemeClr val="tx1"/>
                </a:solidFill>
              </a:rPr>
              <a:t>mengubah</a:t>
            </a:r>
            <a:r>
              <a:rPr lang="en-US" sz="1200" b="0" dirty="0">
                <a:solidFill>
                  <a:schemeClr val="tx1"/>
                </a:solidFill>
              </a:rPr>
              <a:t>, </a:t>
            </a:r>
            <a:r>
              <a:rPr lang="en-US" sz="1200" b="0" dirty="0" err="1">
                <a:solidFill>
                  <a:schemeClr val="tx1"/>
                </a:solidFill>
              </a:rPr>
              <a:t>menghapus</a:t>
            </a:r>
            <a:r>
              <a:rPr lang="en-US" sz="1200" b="0" dirty="0">
                <a:solidFill>
                  <a:schemeClr val="tx1"/>
                </a:solidFill>
              </a:rPr>
              <a:t> dan </a:t>
            </a:r>
            <a:r>
              <a:rPr lang="en-US" sz="1200" b="0" dirty="0" err="1">
                <a:solidFill>
                  <a:schemeClr val="tx1"/>
                </a:solidFill>
              </a:rPr>
              <a:t>mencetak</a:t>
            </a:r>
            <a:r>
              <a:rPr lang="en-US" sz="1200" b="0" dirty="0">
                <a:solidFill>
                  <a:schemeClr val="tx1"/>
                </a:solidFill>
              </a:rPr>
              <a:t> data </a:t>
            </a:r>
            <a:r>
              <a:rPr lang="en-US" sz="1200" b="0" dirty="0" err="1">
                <a:solidFill>
                  <a:schemeClr val="tx1"/>
                </a:solidFill>
              </a:rPr>
              <a:t>absensi</a:t>
            </a:r>
            <a:r>
              <a:rPr lang="en-US" sz="1200" b="0" dirty="0">
                <a:solidFill>
                  <a:schemeClr val="tx1"/>
                </a:solidFill>
              </a:rPr>
              <a:t>.</a:t>
            </a:r>
          </a:p>
          <a:p>
            <a:pPr algn="just">
              <a:buSzPct val="100000"/>
            </a:pPr>
            <a:endParaRPr lang="en-US" sz="1200" b="0" dirty="0">
              <a:solidFill>
                <a:schemeClr val="tx1"/>
              </a:solidFill>
            </a:endParaRPr>
          </a:p>
          <a:p>
            <a:pPr marL="228600" indent="-228600" algn="just">
              <a:buSzPct val="100000"/>
              <a:buFont typeface="+mj-lt"/>
              <a:buAutoNum type="arabicPeriod" startAt="3"/>
            </a:pPr>
            <a:r>
              <a:rPr lang="en-US" sz="1200" b="0" dirty="0" err="1">
                <a:solidFill>
                  <a:schemeClr val="tx1"/>
                </a:solidFill>
              </a:rPr>
              <a:t>Sistem</a:t>
            </a:r>
            <a:r>
              <a:rPr lang="en-US" sz="1200" b="0" dirty="0">
                <a:solidFill>
                  <a:schemeClr val="tx1"/>
                </a:solidFill>
              </a:rPr>
              <a:t> </a:t>
            </a:r>
            <a:r>
              <a:rPr lang="en-US" sz="1200" b="0" dirty="0" err="1">
                <a:solidFill>
                  <a:schemeClr val="tx1"/>
                </a:solidFill>
              </a:rPr>
              <a:t>memiliki</a:t>
            </a:r>
            <a:r>
              <a:rPr lang="en-US" sz="1200" b="0" dirty="0">
                <a:solidFill>
                  <a:schemeClr val="tx1"/>
                </a:solidFill>
              </a:rPr>
              <a:t> </a:t>
            </a:r>
            <a:r>
              <a:rPr lang="en-US" sz="1200" b="0" dirty="0" err="1">
                <a:solidFill>
                  <a:schemeClr val="tx1"/>
                </a:solidFill>
              </a:rPr>
              <a:t>fitur</a:t>
            </a:r>
            <a:r>
              <a:rPr lang="en-US" sz="1200" b="0" dirty="0">
                <a:solidFill>
                  <a:schemeClr val="tx1"/>
                </a:solidFill>
              </a:rPr>
              <a:t> </a:t>
            </a:r>
            <a:r>
              <a:rPr lang="en-US" sz="1200" b="0" dirty="0" err="1">
                <a:solidFill>
                  <a:schemeClr val="tx1"/>
                </a:solidFill>
              </a:rPr>
              <a:t>pencarian</a:t>
            </a:r>
            <a:r>
              <a:rPr lang="en-US" sz="1200" b="0" dirty="0">
                <a:solidFill>
                  <a:schemeClr val="tx1"/>
                </a:solidFill>
              </a:rPr>
              <a:t> data </a:t>
            </a:r>
            <a:r>
              <a:rPr lang="en-US" sz="1200" b="0" dirty="0" err="1">
                <a:solidFill>
                  <a:schemeClr val="tx1"/>
                </a:solidFill>
              </a:rPr>
              <a:t>siswa</a:t>
            </a:r>
            <a:r>
              <a:rPr lang="en-US" sz="1200" b="0" dirty="0">
                <a:solidFill>
                  <a:schemeClr val="tx1"/>
                </a:solidFill>
              </a:rPr>
              <a:t>.</a:t>
            </a:r>
          </a:p>
          <a:p>
            <a:pPr marL="228600" indent="-228600" algn="just">
              <a:buSzPct val="100000"/>
              <a:buFont typeface="+mj-lt"/>
              <a:buAutoNum type="arabicPeriod" startAt="3"/>
            </a:pPr>
            <a:endParaRPr lang="en-US" sz="1200" b="0" dirty="0">
              <a:solidFill>
                <a:schemeClr val="tx1"/>
              </a:solidFill>
            </a:endParaRPr>
          </a:p>
          <a:p>
            <a:pPr marL="228600" indent="-228600" algn="just">
              <a:buSzPct val="100000"/>
              <a:buFont typeface="+mj-lt"/>
              <a:buAutoNum type="arabicPeriod" startAt="3"/>
            </a:pPr>
            <a:r>
              <a:rPr lang="en-US" sz="1200" b="0" dirty="0" err="1">
                <a:solidFill>
                  <a:schemeClr val="tx1"/>
                </a:solidFill>
              </a:rPr>
              <a:t>Sistem</a:t>
            </a:r>
            <a:r>
              <a:rPr lang="en-US" sz="1200" b="0" dirty="0">
                <a:solidFill>
                  <a:schemeClr val="tx1"/>
                </a:solidFill>
              </a:rPr>
              <a:t> </a:t>
            </a:r>
            <a:r>
              <a:rPr lang="en-US" sz="1200" b="0" dirty="0" err="1">
                <a:solidFill>
                  <a:schemeClr val="tx1"/>
                </a:solidFill>
              </a:rPr>
              <a:t>dapat</a:t>
            </a:r>
            <a:r>
              <a:rPr lang="en-US" sz="1200" b="0" dirty="0">
                <a:solidFill>
                  <a:schemeClr val="tx1"/>
                </a:solidFill>
              </a:rPr>
              <a:t> </a:t>
            </a:r>
            <a:r>
              <a:rPr lang="en-US" sz="1200" b="0" dirty="0" err="1">
                <a:solidFill>
                  <a:schemeClr val="tx1"/>
                </a:solidFill>
              </a:rPr>
              <a:t>menampilkan</a:t>
            </a:r>
            <a:r>
              <a:rPr lang="en-US" sz="1200" b="0" dirty="0">
                <a:solidFill>
                  <a:schemeClr val="tx1"/>
                </a:solidFill>
              </a:rPr>
              <a:t> data </a:t>
            </a:r>
            <a:r>
              <a:rPr lang="en-US" sz="1200" b="0" dirty="0" err="1">
                <a:solidFill>
                  <a:schemeClr val="tx1"/>
                </a:solidFill>
              </a:rPr>
              <a:t>siswa</a:t>
            </a:r>
            <a:r>
              <a:rPr lang="en-US" sz="1200" b="0" dirty="0">
                <a:solidFill>
                  <a:schemeClr val="tx1"/>
                </a:solidFill>
              </a:rPr>
              <a:t> yang </a:t>
            </a:r>
            <a:r>
              <a:rPr lang="en-US" sz="1200" b="0" dirty="0" err="1">
                <a:solidFill>
                  <a:schemeClr val="tx1"/>
                </a:solidFill>
              </a:rPr>
              <a:t>dapat</a:t>
            </a:r>
            <a:r>
              <a:rPr lang="en-US" sz="1200" b="0" dirty="0">
                <a:solidFill>
                  <a:schemeClr val="tx1"/>
                </a:solidFill>
              </a:rPr>
              <a:t> </a:t>
            </a:r>
            <a:r>
              <a:rPr lang="en-US" sz="1200" b="0" dirty="0" err="1">
                <a:solidFill>
                  <a:schemeClr val="tx1"/>
                </a:solidFill>
              </a:rPr>
              <a:t>dicetak</a:t>
            </a:r>
            <a:r>
              <a:rPr lang="en-US" sz="1200" b="0" dirty="0">
                <a:solidFill>
                  <a:schemeClr val="tx1"/>
                </a:solidFill>
              </a:rPr>
              <a:t> dan </a:t>
            </a:r>
            <a:r>
              <a:rPr lang="en-US" sz="1200" b="0" dirty="0" err="1">
                <a:solidFill>
                  <a:schemeClr val="tx1"/>
                </a:solidFill>
              </a:rPr>
              <a:t>diunduh</a:t>
            </a:r>
            <a:r>
              <a:rPr lang="en-US" sz="1200" b="0" dirty="0">
                <a:solidFill>
                  <a:schemeClr val="tx1"/>
                </a:solidFill>
              </a:rPr>
              <a:t>.</a:t>
            </a:r>
          </a:p>
          <a:p>
            <a:pPr marL="228600" indent="-228600" algn="just">
              <a:buSzPct val="100000"/>
              <a:buFont typeface="+mj-lt"/>
              <a:buAutoNum type="arabicPeriod" startAt="4"/>
            </a:pPr>
            <a:endParaRPr lang="en-US" sz="1200" b="0" dirty="0">
              <a:solidFill>
                <a:schemeClr val="tx1"/>
              </a:solidFill>
            </a:endParaRPr>
          </a:p>
          <a:p>
            <a:pPr marL="228600" indent="-228600" algn="just">
              <a:buSzPct val="100000"/>
              <a:buFont typeface="+mj-lt"/>
              <a:buAutoNum type="arabicPeriod" startAt="4"/>
            </a:pPr>
            <a:endParaRPr lang="en-US" sz="1200" b="0" dirty="0">
              <a:solidFill>
                <a:schemeClr val="tx1"/>
              </a:solidFill>
            </a:endParaRPr>
          </a:p>
          <a:p>
            <a:pPr algn="just"/>
            <a:endParaRPr lang="en-ID" sz="1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8487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2" name="Google Shape;24352;p113"/>
          <p:cNvSpPr txBox="1">
            <a:spLocks noGrp="1"/>
          </p:cNvSpPr>
          <p:nvPr>
            <p:ph type="title"/>
          </p:nvPr>
        </p:nvSpPr>
        <p:spPr>
          <a:xfrm>
            <a:off x="2470816" y="363172"/>
            <a:ext cx="4385247" cy="431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</a:rPr>
              <a:t>RENCANA PENGEMBANGAN APLIKASI</a:t>
            </a:r>
            <a:endParaRPr sz="2000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70C1C3F2-108C-B106-C7E4-2A6C0560537E}"/>
              </a:ext>
            </a:extLst>
          </p:cNvPr>
          <p:cNvSpPr/>
          <p:nvPr/>
        </p:nvSpPr>
        <p:spPr>
          <a:xfrm>
            <a:off x="2538374" y="3621024"/>
            <a:ext cx="4250132" cy="85587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3" name="Google Shape;24352;p113">
            <a:extLst>
              <a:ext uri="{FF2B5EF4-FFF2-40B4-BE49-F238E27FC236}">
                <a16:creationId xmlns="" xmlns:a16="http://schemas.microsoft.com/office/drawing/2014/main" id="{FA2F81D2-6275-2A6F-EF23-AF29A6F7E2B2}"/>
              </a:ext>
            </a:extLst>
          </p:cNvPr>
          <p:cNvSpPr txBox="1">
            <a:spLocks/>
          </p:cNvSpPr>
          <p:nvPr/>
        </p:nvSpPr>
        <p:spPr>
          <a:xfrm>
            <a:off x="1536192" y="1654663"/>
            <a:ext cx="6071616" cy="3784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algn="just">
              <a:buSzPct val="100000"/>
            </a:pPr>
            <a:r>
              <a:rPr lang="en-US" sz="1200" dirty="0" err="1">
                <a:solidFill>
                  <a:schemeClr val="tx1"/>
                </a:solidFill>
              </a:rPr>
              <a:t>Metodologi</a:t>
            </a:r>
            <a:r>
              <a:rPr lang="en-US" sz="1200" dirty="0">
                <a:solidFill>
                  <a:schemeClr val="tx1"/>
                </a:solidFill>
              </a:rPr>
              <a:t> Waterfall</a:t>
            </a:r>
          </a:p>
          <a:p>
            <a:pPr algn="just">
              <a:buSzPct val="100000"/>
            </a:pPr>
            <a:endParaRPr lang="en-US" sz="1200" dirty="0">
              <a:solidFill>
                <a:schemeClr val="tx1"/>
              </a:solidFill>
            </a:endParaRPr>
          </a:p>
          <a:p>
            <a:pPr algn="just">
              <a:buSzPct val="100000"/>
            </a:pPr>
            <a:r>
              <a:rPr lang="en-ID" sz="1200" b="0" dirty="0" err="1">
                <a:solidFill>
                  <a:schemeClr val="tx1"/>
                </a:solidFill>
              </a:rPr>
              <a:t>Metode</a:t>
            </a:r>
            <a:r>
              <a:rPr lang="en-ID" sz="1200" b="0" dirty="0">
                <a:solidFill>
                  <a:schemeClr val="tx1"/>
                </a:solidFill>
              </a:rPr>
              <a:t> Waterfall </a:t>
            </a:r>
            <a:r>
              <a:rPr lang="en-ID" sz="1200" b="0" dirty="0" err="1">
                <a:solidFill>
                  <a:schemeClr val="tx1"/>
                </a:solidFill>
              </a:rPr>
              <a:t>adalah</a:t>
            </a:r>
            <a:r>
              <a:rPr lang="en-ID" sz="1200" b="0" dirty="0">
                <a:solidFill>
                  <a:schemeClr val="tx1"/>
                </a:solidFill>
              </a:rPr>
              <a:t> salah </a:t>
            </a:r>
            <a:r>
              <a:rPr lang="en-ID" sz="1200" b="0" dirty="0" err="1">
                <a:solidFill>
                  <a:schemeClr val="tx1"/>
                </a:solidFill>
              </a:rPr>
              <a:t>satu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pendekatan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dalam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pengembangan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perangkat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lunak</a:t>
            </a:r>
            <a:r>
              <a:rPr lang="en-ID" sz="1200" b="0" dirty="0">
                <a:solidFill>
                  <a:schemeClr val="tx1"/>
                </a:solidFill>
              </a:rPr>
              <a:t> yang </a:t>
            </a:r>
            <a:r>
              <a:rPr lang="en-ID" sz="1200" b="0" dirty="0" err="1">
                <a:solidFill>
                  <a:schemeClr val="tx1"/>
                </a:solidFill>
              </a:rPr>
              <a:t>bersifat</a:t>
            </a:r>
            <a:r>
              <a:rPr lang="en-ID" sz="1200" b="0" dirty="0">
                <a:solidFill>
                  <a:schemeClr val="tx1"/>
                </a:solidFill>
              </a:rPr>
              <a:t> linier dan </a:t>
            </a:r>
            <a:r>
              <a:rPr lang="en-ID" sz="1200" b="0" dirty="0" err="1">
                <a:solidFill>
                  <a:schemeClr val="tx1"/>
                </a:solidFill>
              </a:rPr>
              <a:t>berurutan</a:t>
            </a:r>
            <a:r>
              <a:rPr lang="en-ID" sz="1200" b="0" dirty="0">
                <a:solidFill>
                  <a:schemeClr val="tx1"/>
                </a:solidFill>
              </a:rPr>
              <a:t>. </a:t>
            </a:r>
            <a:r>
              <a:rPr lang="en-ID" sz="1200" b="0" dirty="0" err="1">
                <a:solidFill>
                  <a:schemeClr val="tx1"/>
                </a:solidFill>
              </a:rPr>
              <a:t>Dalam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metode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ini</a:t>
            </a:r>
            <a:r>
              <a:rPr lang="en-ID" sz="1200" b="0" dirty="0">
                <a:solidFill>
                  <a:schemeClr val="tx1"/>
                </a:solidFill>
              </a:rPr>
              <a:t>, </a:t>
            </a:r>
            <a:r>
              <a:rPr lang="en-ID" sz="1200" b="0" dirty="0" err="1">
                <a:solidFill>
                  <a:schemeClr val="tx1"/>
                </a:solidFill>
              </a:rPr>
              <a:t>setiap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tahap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pengembangan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harus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diselesaikan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sepenuhnya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sebelum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melanjutkan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ke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tahap</a:t>
            </a:r>
            <a:r>
              <a:rPr lang="en-ID" sz="1200" b="0" dirty="0">
                <a:solidFill>
                  <a:schemeClr val="tx1"/>
                </a:solidFill>
              </a:rPr>
              <a:t> </a:t>
            </a:r>
            <a:r>
              <a:rPr lang="en-ID" sz="1200" b="0" dirty="0" err="1">
                <a:solidFill>
                  <a:schemeClr val="tx1"/>
                </a:solidFill>
              </a:rPr>
              <a:t>berikutnya</a:t>
            </a:r>
            <a:r>
              <a:rPr lang="en-ID" sz="1200" b="0" dirty="0">
                <a:solidFill>
                  <a:schemeClr val="tx1"/>
                </a:solidFill>
              </a:rPr>
              <a:t>. </a:t>
            </a:r>
          </a:p>
          <a:p>
            <a:pPr marL="342900" indent="-342900" algn="just">
              <a:buSzPct val="100000"/>
              <a:buFont typeface="Arial" panose="020B0604020202020204" pitchFamily="34" charset="0"/>
              <a:buChar char="•"/>
            </a:pPr>
            <a:endParaRPr lang="en-US" sz="2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7837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5" name="Google Shape;11425;p53"/>
          <p:cNvSpPr txBox="1">
            <a:spLocks noGrp="1"/>
          </p:cNvSpPr>
          <p:nvPr>
            <p:ph type="title"/>
          </p:nvPr>
        </p:nvSpPr>
        <p:spPr>
          <a:xfrm>
            <a:off x="3064152" y="173319"/>
            <a:ext cx="3015696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</a:rPr>
              <a:t>DIAGRAM ALUR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9871CBE9-D696-A00B-F597-AE82551F13B8}"/>
              </a:ext>
            </a:extLst>
          </p:cNvPr>
          <p:cNvSpPr txBox="1"/>
          <p:nvPr/>
        </p:nvSpPr>
        <p:spPr>
          <a:xfrm>
            <a:off x="3584888" y="4142472"/>
            <a:ext cx="1639751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Gambar 2. </a:t>
            </a:r>
            <a:r>
              <a:rPr lang="en-US" sz="700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Usecase</a:t>
            </a:r>
            <a:r>
              <a:rPr lang="en-US" sz="7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Diagram</a:t>
            </a:r>
            <a:endParaRPr lang="en-ID" sz="7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Text Placeholder 1">
            <a:extLst>
              <a:ext uri="{FF2B5EF4-FFF2-40B4-BE49-F238E27FC236}">
                <a16:creationId xmlns="" xmlns:a16="http://schemas.microsoft.com/office/drawing/2014/main" id="{B03643C8-D89B-98FB-9D09-372C3A583C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2375" y="982640"/>
            <a:ext cx="7699200" cy="3484200"/>
          </a:xfrm>
        </p:spPr>
        <p:txBody>
          <a:bodyPr/>
          <a:lstStyle/>
          <a:p>
            <a:pPr marL="165100" indent="0" algn="just">
              <a:buNone/>
            </a:pPr>
            <a:endParaRPr lang="en-ID" dirty="0">
              <a:solidFill>
                <a:schemeClr val="tx1"/>
              </a:solidFill>
            </a:endParaRPr>
          </a:p>
          <a:p>
            <a:pPr marL="165100" indent="0" algn="just">
              <a:buNone/>
            </a:pPr>
            <a:endParaRPr lang="en-ID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A65FA902-806D-9DA5-9D87-F29967147B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873" y="651519"/>
            <a:ext cx="7173433" cy="3424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nstruction Project Proposal X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E5AC77"/>
      </a:accent1>
      <a:accent2>
        <a:srgbClr val="3F4D53"/>
      </a:accent2>
      <a:accent3>
        <a:srgbClr val="FFFFFF"/>
      </a:accent3>
      <a:accent4>
        <a:srgbClr val="F3F3F3"/>
      </a:accent4>
      <a:accent5>
        <a:srgbClr val="D69D68"/>
      </a:accent5>
      <a:accent6>
        <a:srgbClr val="45565D"/>
      </a:accent6>
      <a:hlink>
        <a:srgbClr val="3F4D5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4316</TotalTime>
  <Words>790</Words>
  <Application>Microsoft Office PowerPoint</Application>
  <PresentationFormat>On-screen Show (16:9)</PresentationFormat>
  <Paragraphs>167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Palatino Linotype</vt:lpstr>
      <vt:lpstr>Arial</vt:lpstr>
      <vt:lpstr>Wingdings</vt:lpstr>
      <vt:lpstr>Poppins</vt:lpstr>
      <vt:lpstr>Poppins Bold</vt:lpstr>
      <vt:lpstr>Calibri</vt:lpstr>
      <vt:lpstr>Poppins Light</vt:lpstr>
      <vt:lpstr>Poppins SemiBold</vt:lpstr>
      <vt:lpstr>Times New Roman</vt:lpstr>
      <vt:lpstr>Construction Project Proposal XL</vt:lpstr>
      <vt:lpstr>PERENCANAAN SISTEM INFORMASI ABSENSI SISWA  SD 11 FENA FAFAN</vt:lpstr>
      <vt:lpstr>PENGANTAR APLIKASI</vt:lpstr>
      <vt:lpstr>01.</vt:lpstr>
      <vt:lpstr>DESKRIPSI SINGKAT APLIKASI</vt:lpstr>
      <vt:lpstr>FITUR UTAMA</vt:lpstr>
      <vt:lpstr>MANFAAT APLIKASI</vt:lpstr>
      <vt:lpstr>KEBUTUHAN FUNGSIONAL</vt:lpstr>
      <vt:lpstr>RENCANA PENGEMBANGAN APLIKASI</vt:lpstr>
      <vt:lpstr>DIAGRAM ALUR</vt:lpstr>
      <vt:lpstr>DIAGRAM ALUR</vt:lpstr>
      <vt:lpstr>DESAIN ANTARMUKA</vt:lpstr>
      <vt:lpstr>DESAIN ANTARMUKA</vt:lpstr>
      <vt:lpstr>METODE PENGUJIAN</vt:lpstr>
      <vt:lpstr>HASIL PENGUJIAN</vt:lpstr>
      <vt:lpstr>PowerPoint Presentation</vt:lpstr>
      <vt:lpstr>TERIMA KASIH 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 PENGELOLAAN DATA PENDUDUK DAN PENGARSIPAN SURAT DUSUN PARIGI BERBASIS WEB</dc:title>
  <dc:creator>taslim</dc:creator>
  <cp:lastModifiedBy>Microsoft account</cp:lastModifiedBy>
  <cp:revision>62</cp:revision>
  <dcterms:modified xsi:type="dcterms:W3CDTF">2025-08-25T10:39:18Z</dcterms:modified>
</cp:coreProperties>
</file>